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35"/>
  </p:notesMasterIdLst>
  <p:sldIdLst>
    <p:sldId id="256" r:id="rId2"/>
    <p:sldId id="258" r:id="rId3"/>
    <p:sldId id="259" r:id="rId4"/>
    <p:sldId id="260" r:id="rId5"/>
    <p:sldId id="261" r:id="rId6"/>
    <p:sldId id="309" r:id="rId7"/>
    <p:sldId id="317" r:id="rId8"/>
    <p:sldId id="262" r:id="rId9"/>
    <p:sldId id="326" r:id="rId10"/>
    <p:sldId id="325" r:id="rId11"/>
    <p:sldId id="319" r:id="rId12"/>
    <p:sldId id="320" r:id="rId13"/>
    <p:sldId id="321" r:id="rId14"/>
    <p:sldId id="322" r:id="rId15"/>
    <p:sldId id="323" r:id="rId16"/>
    <p:sldId id="324" r:id="rId17"/>
    <p:sldId id="266" r:id="rId18"/>
    <p:sldId id="318" r:id="rId19"/>
    <p:sldId id="267" r:id="rId20"/>
    <p:sldId id="268" r:id="rId21"/>
    <p:sldId id="269" r:id="rId22"/>
    <p:sldId id="278" r:id="rId23"/>
    <p:sldId id="279" r:id="rId24"/>
    <p:sldId id="281" r:id="rId25"/>
    <p:sldId id="284" r:id="rId26"/>
    <p:sldId id="286" r:id="rId27"/>
    <p:sldId id="288" r:id="rId28"/>
    <p:sldId id="290" r:id="rId29"/>
    <p:sldId id="291" r:id="rId30"/>
    <p:sldId id="292" r:id="rId31"/>
    <p:sldId id="293" r:id="rId32"/>
    <p:sldId id="294" r:id="rId33"/>
    <p:sldId id="327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9370D2-2C28-4EBD-9ADC-F5D2013C32AF}" type="datetimeFigureOut">
              <a:rPr lang="it-IT" smtClean="0"/>
              <a:t>31/10/2014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D5AC1-BE2A-48A4-87CD-16B8654962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3697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D5AC1-BE2A-48A4-87CD-16B8654962D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8665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3241-2A90-484C-926F-A6CA508590B2}" type="datetime1">
              <a:rPr lang="en-US" smtClean="0"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20EF-1C43-4F85-A9CF-DBBC23377C0C}" type="datetime1">
              <a:rPr lang="en-US" smtClean="0"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02266-4050-43B9-8FE6-DD635E10D9FA}" type="datetime1">
              <a:rPr lang="en-US" smtClean="0"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469B-CC29-4BB6-B91C-7E0B938F7F92}" type="datetime1">
              <a:rPr lang="en-US" smtClean="0"/>
              <a:t>10/31/2014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49DAF-4C44-4485-9F68-9F621857A74A}" type="datetime1">
              <a:rPr lang="en-US" smtClean="0"/>
              <a:t>10/31/2014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5610D-F1F6-4330-86D6-C4077FC99276}" type="datetime1">
              <a:rPr lang="en-US" smtClean="0"/>
              <a:t>10/31/2014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F6F92-65B0-4D10-AD3F-61D019B50821}" type="datetime1">
              <a:rPr lang="en-US" smtClean="0"/>
              <a:t>10/31/2014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14582-6EA5-424E-A7DD-57E9A95A8767}" type="datetime1">
              <a:rPr lang="en-US" smtClean="0"/>
              <a:t>10/31/2014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98AAA-AF76-45EA-96BD-76AD0D700DCA}" type="datetime1">
              <a:rPr lang="en-US" smtClean="0"/>
              <a:t>10/31/2014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7027-0B0E-4FBE-B1D9-2B6E6A954D6C}" type="datetime1">
              <a:rPr lang="en-US" smtClean="0"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285BE-9108-40BD-ABF7-A97EBFE0680B}" type="datetime1">
              <a:rPr lang="en-US" smtClean="0"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27E98-08BB-4558-868E-6EA4437FEFF0}" type="datetime1">
              <a:rPr lang="en-US" smtClean="0"/>
              <a:t>10/31/2014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24365-D269-4344-836F-BAED89A86F70}" type="datetime1">
              <a:rPr lang="en-US" smtClean="0"/>
              <a:t>10/31/2014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3492D-F66E-4001-A89C-6503360FCFA0}" type="datetime1">
              <a:rPr lang="en-US" smtClean="0"/>
              <a:t>10/31/2014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E5ABA-F9DA-46D0-AEB8-09A37E452091}" type="datetime1">
              <a:rPr lang="en-US" smtClean="0"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D2B3-C9D6-40D5-99FF-740D5E7639A0}" type="datetime1">
              <a:rPr lang="en-US" smtClean="0"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olo, contenu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E07D009A-2693-4F7A-A262-5FE13D0FAD89}" type="datetime1">
              <a:rPr lang="en-US" altLang="it-IT" smtClean="0"/>
              <a:t>10/31/2014</a:t>
            </a:fld>
            <a:endParaRPr lang="it-IT" alt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it-IT" altLang="it-IT" smtClean="0"/>
              <a:t>Roberto Buzzetti 2014</a:t>
            </a:r>
            <a:endParaRPr lang="it-IT" altLang="it-IT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0783CDE2-0E1A-46B5-AB5D-4D2D8DC7B9D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66441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52B1D-ABAF-4210-AB72-24F976827831}" type="datetime1">
              <a:rPr lang="en-US" smtClean="0"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Roberto Buzzetti 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  <p:sldLayoutId id="2147483665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89213" y="2038082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Biomarkers</a:t>
            </a:r>
            <a:r>
              <a:rPr lang="it-IT" dirty="0" smtClean="0"/>
              <a:t> </a:t>
            </a:r>
            <a:r>
              <a:rPr lang="it-IT" dirty="0" smtClean="0"/>
              <a:t>– appunti sulla loro utilità tra clinica e pre-clinica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547020" y="4777379"/>
            <a:ext cx="3957592" cy="1126283"/>
          </a:xfrm>
        </p:spPr>
        <p:txBody>
          <a:bodyPr/>
          <a:lstStyle/>
          <a:p>
            <a:r>
              <a:rPr lang="it-IT" dirty="0" smtClean="0"/>
              <a:t>Roberto Buzzetti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2072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274638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it-IT" altLang="it-IT" dirty="0" err="1" smtClean="0"/>
              <a:t>Biomarker</a:t>
            </a:r>
            <a:endParaRPr lang="it-IT" altLang="it-IT" dirty="0"/>
          </a:p>
        </p:txBody>
      </p:sp>
      <p:sp>
        <p:nvSpPr>
          <p:cNvPr id="539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965915"/>
            <a:ext cx="8229600" cy="565382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endParaRPr lang="it-IT" altLang="it-IT" sz="2400" u="sng" dirty="0"/>
          </a:p>
          <a:p>
            <a:pPr marL="0" indent="0">
              <a:lnSpc>
                <a:spcPct val="90000"/>
              </a:lnSpc>
              <a:buNone/>
            </a:pPr>
            <a:r>
              <a:rPr lang="it-IT" altLang="it-IT" sz="2400" u="sng" dirty="0" smtClean="0"/>
              <a:t>caratteristica </a:t>
            </a:r>
            <a:r>
              <a:rPr lang="it-IT" altLang="it-IT" sz="2400" u="sng" dirty="0"/>
              <a:t>che viene </a:t>
            </a:r>
            <a:endParaRPr lang="it-IT" altLang="it-IT" sz="2400" u="sng" dirty="0" smtClean="0"/>
          </a:p>
          <a:p>
            <a:pPr marL="0" indent="0">
              <a:lnSpc>
                <a:spcPct val="90000"/>
              </a:lnSpc>
              <a:buNone/>
            </a:pPr>
            <a:endParaRPr lang="it-IT" altLang="it-IT" sz="2400" u="sng" dirty="0" smtClean="0"/>
          </a:p>
          <a:p>
            <a:pPr>
              <a:lnSpc>
                <a:spcPct val="90000"/>
              </a:lnSpc>
            </a:pPr>
            <a:r>
              <a:rPr lang="it-IT" altLang="it-IT" sz="2400" u="sng" dirty="0" smtClean="0"/>
              <a:t>oggettivamente </a:t>
            </a:r>
            <a:r>
              <a:rPr lang="it-IT" altLang="it-IT" sz="2400" u="sng" dirty="0"/>
              <a:t>misurata e </a:t>
            </a:r>
            <a:endParaRPr lang="it-IT" altLang="it-IT" sz="2400" u="sng" dirty="0" smtClean="0"/>
          </a:p>
          <a:p>
            <a:pPr>
              <a:lnSpc>
                <a:spcPct val="90000"/>
              </a:lnSpc>
            </a:pPr>
            <a:r>
              <a:rPr lang="it-IT" altLang="it-IT" sz="2400" u="sng" dirty="0" smtClean="0"/>
              <a:t>valutata </a:t>
            </a:r>
            <a:r>
              <a:rPr lang="it-IT" altLang="it-IT" sz="2400" u="sng" dirty="0"/>
              <a:t>come indicatore </a:t>
            </a:r>
            <a:endParaRPr lang="it-IT" altLang="it-IT" sz="2400" u="sng" dirty="0" smtClean="0"/>
          </a:p>
          <a:p>
            <a:pPr>
              <a:lnSpc>
                <a:spcPct val="90000"/>
              </a:lnSpc>
            </a:pPr>
            <a:r>
              <a:rPr lang="it-IT" altLang="it-IT" sz="2400" u="sng" dirty="0" smtClean="0"/>
              <a:t>di </a:t>
            </a:r>
            <a:r>
              <a:rPr lang="it-IT" altLang="it-IT" sz="2400" u="sng" dirty="0"/>
              <a:t>normali processi biologici, o </a:t>
            </a:r>
            <a:endParaRPr lang="it-IT" altLang="it-IT" sz="2400" u="sng" dirty="0" smtClean="0"/>
          </a:p>
          <a:p>
            <a:pPr>
              <a:lnSpc>
                <a:spcPct val="90000"/>
              </a:lnSpc>
            </a:pPr>
            <a:r>
              <a:rPr lang="it-IT" altLang="it-IT" sz="2400" u="sng" dirty="0" smtClean="0"/>
              <a:t>di </a:t>
            </a:r>
            <a:r>
              <a:rPr lang="it-IT" altLang="it-IT" sz="2400" u="sng" dirty="0"/>
              <a:t>processi patogeni o </a:t>
            </a:r>
            <a:endParaRPr lang="it-IT" altLang="it-IT" sz="2400" u="sng" dirty="0" smtClean="0"/>
          </a:p>
          <a:p>
            <a:pPr>
              <a:lnSpc>
                <a:spcPct val="90000"/>
              </a:lnSpc>
            </a:pPr>
            <a:r>
              <a:rPr lang="it-IT" altLang="it-IT" sz="2400" u="sng" dirty="0" smtClean="0"/>
              <a:t>di </a:t>
            </a:r>
            <a:r>
              <a:rPr lang="it-IT" altLang="it-IT" sz="2400" u="sng" dirty="0"/>
              <a:t>risposte farmacologiche a un intervento terapeutico </a:t>
            </a:r>
            <a:r>
              <a:rPr lang="it-IT" altLang="it-IT" sz="2400" dirty="0" smtClean="0"/>
              <a:t> </a:t>
            </a:r>
            <a:endParaRPr lang="it-IT" altLang="it-IT" sz="2400" dirty="0" smtClean="0"/>
          </a:p>
          <a:p>
            <a:pPr>
              <a:lnSpc>
                <a:spcPct val="90000"/>
              </a:lnSpc>
            </a:pPr>
            <a:endParaRPr lang="it-IT" altLang="it-IT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it-IT" altLang="it-IT" dirty="0" smtClean="0"/>
              <a:t>(</a:t>
            </a:r>
            <a:r>
              <a:rPr lang="it-IT" altLang="it-IT" dirty="0" err="1"/>
              <a:t>Biomarkers</a:t>
            </a:r>
            <a:r>
              <a:rPr lang="it-IT" altLang="it-IT" dirty="0"/>
              <a:t> </a:t>
            </a:r>
            <a:r>
              <a:rPr lang="it-IT" altLang="it-IT" dirty="0" err="1"/>
              <a:t>Definitions</a:t>
            </a:r>
            <a:r>
              <a:rPr lang="it-IT" altLang="it-IT" dirty="0"/>
              <a:t> </a:t>
            </a:r>
            <a:r>
              <a:rPr lang="it-IT" altLang="it-IT" dirty="0" err="1"/>
              <a:t>Working</a:t>
            </a:r>
            <a:r>
              <a:rPr lang="it-IT" altLang="it-IT" dirty="0"/>
              <a:t> Group: </a:t>
            </a:r>
            <a:r>
              <a:rPr lang="it-IT" altLang="it-IT" dirty="0" err="1"/>
              <a:t>Biomarkers</a:t>
            </a:r>
            <a:r>
              <a:rPr lang="it-IT" altLang="it-IT" dirty="0"/>
              <a:t> and surrogate </a:t>
            </a:r>
            <a:r>
              <a:rPr lang="it-IT" altLang="it-IT" dirty="0" err="1"/>
              <a:t>endpoints</a:t>
            </a:r>
            <a:r>
              <a:rPr lang="it-IT" altLang="it-IT" dirty="0"/>
              <a:t>: </a:t>
            </a:r>
            <a:r>
              <a:rPr lang="it-IT" altLang="it-IT" dirty="0" err="1"/>
              <a:t>Preferred</a:t>
            </a:r>
            <a:r>
              <a:rPr lang="it-IT" altLang="it-IT" dirty="0"/>
              <a:t> </a:t>
            </a:r>
            <a:r>
              <a:rPr lang="it-IT" altLang="it-IT" dirty="0" err="1"/>
              <a:t>definitions</a:t>
            </a:r>
            <a:r>
              <a:rPr lang="it-IT" altLang="it-IT" dirty="0"/>
              <a:t> and </a:t>
            </a:r>
            <a:r>
              <a:rPr lang="it-IT" altLang="it-IT" dirty="0" err="1"/>
              <a:t>conceptual</a:t>
            </a:r>
            <a:r>
              <a:rPr lang="it-IT" altLang="it-IT" dirty="0"/>
              <a:t> </a:t>
            </a:r>
            <a:r>
              <a:rPr lang="it-IT" altLang="it-IT" dirty="0" err="1"/>
              <a:t>framework</a:t>
            </a:r>
            <a:r>
              <a:rPr lang="it-IT" altLang="it-IT" dirty="0"/>
              <a:t>. </a:t>
            </a:r>
            <a:r>
              <a:rPr lang="it-IT" altLang="it-IT" i="1" dirty="0" err="1"/>
              <a:t>Clin</a:t>
            </a:r>
            <a:r>
              <a:rPr lang="it-IT" altLang="it-IT" i="1" dirty="0"/>
              <a:t> </a:t>
            </a:r>
            <a:r>
              <a:rPr lang="it-IT" altLang="it-IT" i="1" dirty="0" err="1"/>
              <a:t>Pharmacol</a:t>
            </a:r>
            <a:r>
              <a:rPr lang="it-IT" altLang="it-IT" i="1" dirty="0"/>
              <a:t> </a:t>
            </a:r>
            <a:r>
              <a:rPr lang="it-IT" altLang="it-IT" i="1" dirty="0" err="1"/>
              <a:t>Ther</a:t>
            </a:r>
            <a:r>
              <a:rPr lang="it-IT" altLang="it-IT" i="1" dirty="0"/>
              <a:t> </a:t>
            </a:r>
            <a:r>
              <a:rPr lang="it-IT" altLang="it-IT" dirty="0"/>
              <a:t>2001; 69:89–95), </a:t>
            </a:r>
            <a:endParaRPr lang="it-IT" altLang="it-IT" dirty="0" smtClean="0"/>
          </a:p>
          <a:p>
            <a:pPr>
              <a:lnSpc>
                <a:spcPct val="90000"/>
              </a:lnSpc>
              <a:buFontTx/>
              <a:buNone/>
            </a:pPr>
            <a:endParaRPr lang="it-IT" altLang="it-IT" sz="2400" dirty="0"/>
          </a:p>
          <a:p>
            <a:pPr>
              <a:lnSpc>
                <a:spcPct val="90000"/>
              </a:lnSpc>
            </a:pPr>
            <a:endParaRPr lang="it-IT" altLang="it-IT" sz="2400" dirty="0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24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9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9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9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9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9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9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9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9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9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9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9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9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274638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it-IT" altLang="it-IT"/>
              <a:t>L'utilità di un biomarker</a:t>
            </a:r>
          </a:p>
        </p:txBody>
      </p:sp>
      <p:sp>
        <p:nvSpPr>
          <p:cNvPr id="540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67566" y="2189407"/>
            <a:ext cx="8229600" cy="44776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lvl="1"/>
            <a:r>
              <a:rPr lang="it-IT" altLang="it-IT" sz="2600" dirty="0" smtClean="0"/>
              <a:t>comprensione </a:t>
            </a:r>
            <a:r>
              <a:rPr lang="it-IT" altLang="it-IT" sz="2600" dirty="0"/>
              <a:t>della patogenesi o </a:t>
            </a:r>
            <a:endParaRPr lang="it-IT" altLang="it-IT" sz="2600" dirty="0" smtClean="0"/>
          </a:p>
          <a:p>
            <a:pPr lvl="1"/>
            <a:r>
              <a:rPr lang="it-IT" altLang="it-IT" sz="2600" dirty="0" smtClean="0"/>
              <a:t>della </a:t>
            </a:r>
            <a:r>
              <a:rPr lang="it-IT" altLang="it-IT" sz="2600" dirty="0"/>
              <a:t>prognosi di un processo patologico, </a:t>
            </a:r>
            <a:endParaRPr lang="it-IT" altLang="it-IT" sz="2600" dirty="0" smtClean="0"/>
          </a:p>
          <a:p>
            <a:pPr lvl="1"/>
            <a:r>
              <a:rPr lang="it-IT" altLang="it-IT" sz="2600" dirty="0" smtClean="0"/>
              <a:t>può facilitare </a:t>
            </a:r>
            <a:r>
              <a:rPr lang="it-IT" altLang="it-IT" sz="2600" dirty="0"/>
              <a:t>una decisione terapeutica; </a:t>
            </a:r>
            <a:endParaRPr lang="it-IT" altLang="it-IT" sz="2600" dirty="0" smtClean="0"/>
          </a:p>
          <a:p>
            <a:pPr lvl="1"/>
            <a:r>
              <a:rPr lang="it-IT" altLang="it-IT" sz="2600" dirty="0" smtClean="0"/>
              <a:t>può </a:t>
            </a:r>
            <a:r>
              <a:rPr lang="it-IT" altLang="it-IT" sz="2600" dirty="0"/>
              <a:t>facilitare il dosaggio della terapia o </a:t>
            </a:r>
            <a:endParaRPr lang="it-IT" altLang="it-IT" sz="2600" dirty="0" smtClean="0"/>
          </a:p>
          <a:p>
            <a:pPr lvl="1"/>
            <a:r>
              <a:rPr lang="it-IT" altLang="it-IT" sz="2600" dirty="0" smtClean="0"/>
              <a:t>monitorare </a:t>
            </a:r>
            <a:r>
              <a:rPr lang="it-IT" altLang="it-IT" sz="2600" dirty="0"/>
              <a:t>la risposta a un intervento 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89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0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0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0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0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0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0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0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0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0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0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274638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it-IT" altLang="it-IT" sz="4000" b="1"/>
              <a:t>Utilizzi dei biomarkers</a:t>
            </a:r>
            <a:br>
              <a:rPr lang="it-IT" altLang="it-IT" sz="4000" b="1"/>
            </a:br>
            <a:endParaRPr lang="it-IT" altLang="it-IT" sz="4000" b="1"/>
          </a:p>
        </p:txBody>
      </p:sp>
      <p:sp>
        <p:nvSpPr>
          <p:cNvPr id="541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600201"/>
            <a:ext cx="8229600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it-IT" altLang="it-IT" b="1" dirty="0"/>
              <a:t>screening</a:t>
            </a:r>
            <a:endParaRPr lang="it-IT" altLang="it-IT" dirty="0"/>
          </a:p>
          <a:p>
            <a:pPr>
              <a:lnSpc>
                <a:spcPct val="80000"/>
              </a:lnSpc>
            </a:pPr>
            <a:r>
              <a:rPr lang="it-IT" altLang="it-IT" dirty="0"/>
              <a:t>Identificare i pazienti ad aumentato rischio di esito avverso per incoraggiare un intervento profilattico, o ulteriori test diagnostici</a:t>
            </a:r>
            <a:endParaRPr lang="it-IT" altLang="it-IT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it-IT" altLang="it-IT" b="1" dirty="0"/>
              <a:t>diagnosi</a:t>
            </a:r>
            <a:endParaRPr lang="it-IT" altLang="it-IT" dirty="0"/>
          </a:p>
          <a:p>
            <a:pPr>
              <a:lnSpc>
                <a:spcPct val="80000"/>
              </a:lnSpc>
            </a:pPr>
            <a:r>
              <a:rPr lang="it-IT" altLang="it-IT" dirty="0"/>
              <a:t>Stabilire una diagnosi per promuovere una decisione terapeutica e farlo in modo più affidabile, più rapidamente, o più a buon mercato rispetto ai metodi disponibili</a:t>
            </a:r>
            <a:endParaRPr lang="it-IT" altLang="it-IT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it-IT" altLang="it-IT" b="1" dirty="0"/>
              <a:t>stratificazione del rischio</a:t>
            </a:r>
            <a:endParaRPr lang="it-IT" altLang="it-IT" dirty="0"/>
          </a:p>
          <a:p>
            <a:pPr>
              <a:lnSpc>
                <a:spcPct val="80000"/>
              </a:lnSpc>
            </a:pPr>
            <a:r>
              <a:rPr lang="it-IT" altLang="it-IT" dirty="0"/>
              <a:t>Identificare sottogruppi di pazienti all'interno di un gruppo diagnostico particolare che possa sperimentare una maggiore beneficio o danno in seguito a un intervento terapeutico</a:t>
            </a:r>
            <a:endParaRPr lang="it-IT" altLang="it-IT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it-IT" altLang="it-IT" b="1" dirty="0"/>
              <a:t>Monitoraggio</a:t>
            </a:r>
            <a:endParaRPr lang="it-IT" altLang="it-IT" dirty="0"/>
          </a:p>
          <a:p>
            <a:pPr>
              <a:lnSpc>
                <a:spcPct val="80000"/>
              </a:lnSpc>
            </a:pPr>
            <a:r>
              <a:rPr lang="it-IT" altLang="it-IT" dirty="0"/>
              <a:t>Misurare la risposta a un intervento per calibrare dosaggio o durata del trattamento</a:t>
            </a:r>
            <a:endParaRPr lang="it-IT" altLang="it-IT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it-IT" altLang="it-IT" b="1" dirty="0"/>
              <a:t>End </a:t>
            </a:r>
            <a:r>
              <a:rPr lang="it-IT" altLang="it-IT" b="1" dirty="0" err="1"/>
              <a:t>point</a:t>
            </a:r>
            <a:r>
              <a:rPr lang="it-IT" altLang="it-IT" b="1" dirty="0"/>
              <a:t> surrogato</a:t>
            </a:r>
            <a:endParaRPr lang="it-IT" altLang="it-IT" dirty="0"/>
          </a:p>
          <a:p>
            <a:pPr>
              <a:lnSpc>
                <a:spcPct val="80000"/>
              </a:lnSpc>
            </a:pPr>
            <a:r>
              <a:rPr lang="it-IT" altLang="it-IT" dirty="0"/>
              <a:t>Fornire una misura più sensibile delle conseguenze del trattamento, in grado di sostituire una misura diretta di un esito centrato sul paziente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27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1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1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4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4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4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4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4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1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1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1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41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41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274638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it-IT" altLang="it-IT"/>
              <a:t>End-point surrogati</a:t>
            </a:r>
          </a:p>
        </p:txBody>
      </p:sp>
      <p:sp>
        <p:nvSpPr>
          <p:cNvPr id="551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417639"/>
            <a:ext cx="8229600" cy="470852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it-IT" altLang="it-IT" sz="2400" dirty="0"/>
              <a:t>L’utilizzo di un </a:t>
            </a:r>
            <a:r>
              <a:rPr lang="it-IT" altLang="it-IT" sz="2400" dirty="0" err="1"/>
              <a:t>biomarker</a:t>
            </a:r>
            <a:r>
              <a:rPr lang="it-IT" altLang="it-IT" sz="2400" dirty="0"/>
              <a:t> come </a:t>
            </a:r>
            <a:r>
              <a:rPr lang="it-IT" altLang="it-IT" sz="2400" dirty="0" err="1"/>
              <a:t>endpoint</a:t>
            </a:r>
            <a:r>
              <a:rPr lang="it-IT" altLang="it-IT" sz="2400" dirty="0"/>
              <a:t> surrogato in sostituzione di esiti rilevanti per i pazienti è attraente quando il </a:t>
            </a:r>
            <a:r>
              <a:rPr lang="it-IT" altLang="it-IT" sz="2400" dirty="0" err="1"/>
              <a:t>biomarker</a:t>
            </a:r>
            <a:r>
              <a:rPr lang="it-IT" altLang="it-IT" sz="2400" dirty="0"/>
              <a:t> può essere misurato </a:t>
            </a:r>
            <a:endParaRPr lang="it-IT" altLang="it-IT" sz="2400" dirty="0" smtClean="0"/>
          </a:p>
          <a:p>
            <a:pPr>
              <a:lnSpc>
                <a:spcPct val="90000"/>
              </a:lnSpc>
              <a:buFontTx/>
              <a:buNone/>
            </a:pPr>
            <a:endParaRPr lang="it-IT" altLang="it-IT" sz="2400" dirty="0" smtClean="0"/>
          </a:p>
          <a:p>
            <a:pPr lvl="2">
              <a:lnSpc>
                <a:spcPct val="90000"/>
              </a:lnSpc>
            </a:pPr>
            <a:r>
              <a:rPr lang="it-IT" altLang="it-IT" sz="2800" dirty="0" smtClean="0"/>
              <a:t>più </a:t>
            </a:r>
            <a:r>
              <a:rPr lang="it-IT" altLang="it-IT" sz="2800" dirty="0"/>
              <a:t>precocemente, </a:t>
            </a:r>
            <a:endParaRPr lang="it-IT" altLang="it-IT" sz="2800" dirty="0" smtClean="0"/>
          </a:p>
          <a:p>
            <a:pPr lvl="2">
              <a:lnSpc>
                <a:spcPct val="90000"/>
              </a:lnSpc>
            </a:pPr>
            <a:r>
              <a:rPr lang="it-IT" altLang="it-IT" sz="2800" dirty="0" smtClean="0"/>
              <a:t>più </a:t>
            </a:r>
            <a:r>
              <a:rPr lang="it-IT" altLang="it-IT" sz="2800" dirty="0"/>
              <a:t>facilmente, </a:t>
            </a:r>
            <a:endParaRPr lang="it-IT" altLang="it-IT" sz="2800" dirty="0" smtClean="0"/>
          </a:p>
          <a:p>
            <a:pPr lvl="2">
              <a:lnSpc>
                <a:spcPct val="90000"/>
              </a:lnSpc>
            </a:pPr>
            <a:r>
              <a:rPr lang="it-IT" altLang="it-IT" sz="2800" dirty="0" smtClean="0"/>
              <a:t>più </a:t>
            </a:r>
            <a:r>
              <a:rPr lang="it-IT" altLang="it-IT" sz="2800" dirty="0"/>
              <a:t>frequentemente, </a:t>
            </a:r>
            <a:endParaRPr lang="it-IT" altLang="it-IT" sz="2800" dirty="0" smtClean="0"/>
          </a:p>
          <a:p>
            <a:pPr lvl="2">
              <a:lnSpc>
                <a:spcPct val="90000"/>
              </a:lnSpc>
            </a:pPr>
            <a:r>
              <a:rPr lang="it-IT" altLang="it-IT" sz="2800" dirty="0" smtClean="0"/>
              <a:t>con </a:t>
            </a:r>
            <a:r>
              <a:rPr lang="it-IT" altLang="it-IT" sz="2800" dirty="0"/>
              <a:t>una maggiore precisione o </a:t>
            </a:r>
            <a:endParaRPr lang="it-IT" altLang="it-IT" sz="2800" dirty="0" smtClean="0"/>
          </a:p>
          <a:p>
            <a:pPr lvl="2">
              <a:lnSpc>
                <a:spcPct val="90000"/>
              </a:lnSpc>
            </a:pPr>
            <a:r>
              <a:rPr lang="it-IT" altLang="it-IT" sz="2800" dirty="0" smtClean="0"/>
              <a:t>con </a:t>
            </a:r>
            <a:r>
              <a:rPr lang="it-IT" altLang="it-IT" sz="2800" dirty="0"/>
              <a:t>meno confondimento dovuto a rischi concorrenti o ad altre terapie. 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10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1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1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1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1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1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1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1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1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1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1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1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1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274638"/>
            <a:ext cx="8229600" cy="114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it-IT" altLang="it-IT"/>
              <a:t>End-point surrogati</a:t>
            </a:r>
          </a:p>
        </p:txBody>
      </p:sp>
      <p:sp>
        <p:nvSpPr>
          <p:cNvPr id="551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199" y="1600201"/>
            <a:ext cx="8798417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it-IT" altLang="it-IT" sz="2400" dirty="0" smtClean="0"/>
              <a:t>Per </a:t>
            </a:r>
            <a:r>
              <a:rPr lang="it-IT" altLang="it-IT" sz="2400" dirty="0"/>
              <a:t>essere valido per questo scopo, il marcatore </a:t>
            </a:r>
            <a:r>
              <a:rPr lang="it-IT" altLang="it-IT" sz="2400" dirty="0" smtClean="0"/>
              <a:t>deve </a:t>
            </a:r>
          </a:p>
          <a:p>
            <a:pPr marL="0" indent="0">
              <a:lnSpc>
                <a:spcPct val="90000"/>
              </a:lnSpc>
              <a:buNone/>
            </a:pPr>
            <a:endParaRPr lang="it-IT" altLang="it-IT" sz="2400" dirty="0" smtClean="0"/>
          </a:p>
          <a:p>
            <a:pPr>
              <a:lnSpc>
                <a:spcPct val="90000"/>
              </a:lnSpc>
            </a:pPr>
            <a:r>
              <a:rPr lang="it-IT" altLang="it-IT" sz="2400" dirty="0" smtClean="0"/>
              <a:t>correlare </a:t>
            </a:r>
            <a:r>
              <a:rPr lang="it-IT" altLang="it-IT" sz="2400" dirty="0"/>
              <a:t>con l’esito rilevante per il paziente, </a:t>
            </a:r>
            <a:endParaRPr lang="it-IT" altLang="it-IT" sz="2400" dirty="0" smtClean="0"/>
          </a:p>
          <a:p>
            <a:pPr>
              <a:lnSpc>
                <a:spcPct val="90000"/>
              </a:lnSpc>
            </a:pPr>
            <a:r>
              <a:rPr lang="it-IT" altLang="it-IT" sz="2400" dirty="0" smtClean="0"/>
              <a:t>catturare</a:t>
            </a:r>
            <a:r>
              <a:rPr lang="it-IT" altLang="it-IT" sz="2400" dirty="0"/>
              <a:t>, nella misura massima possibile, l'effetto netto dell'intervento sull’esito stesso </a:t>
            </a:r>
            <a:endParaRPr lang="it-IT" altLang="it-IT" sz="2400" dirty="0" smtClean="0"/>
          </a:p>
          <a:p>
            <a:pPr>
              <a:lnSpc>
                <a:spcPct val="90000"/>
              </a:lnSpc>
            </a:pPr>
            <a:endParaRPr lang="it-IT" altLang="it-IT" sz="2400" dirty="0"/>
          </a:p>
          <a:p>
            <a:pPr marL="0" indent="0">
              <a:lnSpc>
                <a:spcPct val="90000"/>
              </a:lnSpc>
              <a:buNone/>
            </a:pPr>
            <a:r>
              <a:rPr lang="it-IT" altLang="it-IT" dirty="0" smtClean="0"/>
              <a:t>(</a:t>
            </a:r>
            <a:r>
              <a:rPr lang="it-IT" altLang="it-IT" dirty="0" err="1"/>
              <a:t>Prentice</a:t>
            </a:r>
            <a:r>
              <a:rPr lang="it-IT" altLang="it-IT" dirty="0"/>
              <a:t> RL: Surrogate </a:t>
            </a:r>
            <a:r>
              <a:rPr lang="it-IT" altLang="it-IT" dirty="0" err="1"/>
              <a:t>endpoints</a:t>
            </a:r>
            <a:r>
              <a:rPr lang="it-IT" altLang="it-IT" dirty="0"/>
              <a:t> in </a:t>
            </a:r>
            <a:r>
              <a:rPr lang="it-IT" altLang="it-IT" dirty="0" err="1"/>
              <a:t>clinical</a:t>
            </a:r>
            <a:r>
              <a:rPr lang="it-IT" altLang="it-IT" dirty="0"/>
              <a:t> trials: Definition and </a:t>
            </a:r>
            <a:r>
              <a:rPr lang="it-IT" altLang="it-IT" dirty="0" err="1"/>
              <a:t>operational</a:t>
            </a:r>
            <a:r>
              <a:rPr lang="it-IT" altLang="it-IT" dirty="0"/>
              <a:t> </a:t>
            </a:r>
            <a:r>
              <a:rPr lang="it-IT" altLang="it-IT" dirty="0" err="1"/>
              <a:t>criteria</a:t>
            </a:r>
            <a:r>
              <a:rPr lang="it-IT" altLang="it-IT" dirty="0"/>
              <a:t>. </a:t>
            </a:r>
            <a:r>
              <a:rPr lang="it-IT" altLang="it-IT" i="1" dirty="0"/>
              <a:t>Stat </a:t>
            </a:r>
            <a:r>
              <a:rPr lang="it-IT" altLang="it-IT" i="1" dirty="0" err="1"/>
              <a:t>Med</a:t>
            </a:r>
            <a:r>
              <a:rPr lang="it-IT" altLang="it-IT" i="1" dirty="0"/>
              <a:t> </a:t>
            </a:r>
            <a:r>
              <a:rPr lang="it-IT" altLang="it-IT" dirty="0"/>
              <a:t>1989; 8:431–440). 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32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1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1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1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1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1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1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51257" y="224865"/>
            <a:ext cx="8911687" cy="753929"/>
          </a:xfrm>
        </p:spPr>
        <p:txBody>
          <a:bodyPr/>
          <a:lstStyle/>
          <a:p>
            <a:r>
              <a:rPr lang="it-IT" dirty="0" smtClean="0"/>
              <a:t>Le regole della diagnostica clinica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89212" y="1203200"/>
            <a:ext cx="8915400" cy="4932608"/>
          </a:xfrm>
        </p:spPr>
        <p:txBody>
          <a:bodyPr>
            <a:normAutofit/>
          </a:bodyPr>
          <a:lstStyle/>
          <a:p>
            <a:r>
              <a:rPr lang="it-IT" sz="2000" dirty="0" smtClean="0"/>
              <a:t>Selezione casuale di pazienti consecutivi (senza esclusioni ingiustificate), sospettati di avere la condizione indagata</a:t>
            </a:r>
          </a:p>
          <a:p>
            <a:r>
              <a:rPr lang="it-IT" sz="2000" dirty="0" smtClean="0"/>
              <a:t>Applicazione di un (</a:t>
            </a:r>
            <a:r>
              <a:rPr lang="it-IT" sz="2000" dirty="0" err="1" smtClean="0"/>
              <a:t>index</a:t>
            </a:r>
            <a:r>
              <a:rPr lang="it-IT" sz="2000" dirty="0" smtClean="0"/>
              <a:t>) test </a:t>
            </a:r>
          </a:p>
          <a:p>
            <a:pPr lvl="1"/>
            <a:r>
              <a:rPr lang="it-IT" sz="2000" dirty="0" smtClean="0"/>
              <a:t>con una soglia di positività </a:t>
            </a:r>
            <a:r>
              <a:rPr lang="it-IT" sz="2000" dirty="0" err="1" smtClean="0"/>
              <a:t>pre</a:t>
            </a:r>
            <a:r>
              <a:rPr lang="it-IT" sz="2000" dirty="0" smtClean="0"/>
              <a:t>-determinata, </a:t>
            </a:r>
          </a:p>
          <a:p>
            <a:pPr lvl="1"/>
            <a:r>
              <a:rPr lang="it-IT" sz="2000" dirty="0" smtClean="0"/>
              <a:t>i cui risultati vengono interpretati senza conoscere l’esito del </a:t>
            </a:r>
            <a:r>
              <a:rPr lang="it-IT" sz="2000" dirty="0" err="1" smtClean="0"/>
              <a:t>reference</a:t>
            </a:r>
            <a:r>
              <a:rPr lang="it-IT" sz="2000" dirty="0" smtClean="0"/>
              <a:t> standard test (GOLD STANDARD)</a:t>
            </a:r>
          </a:p>
          <a:p>
            <a:r>
              <a:rPr lang="it-IT" sz="2000" dirty="0" smtClean="0"/>
              <a:t>Confronto con un </a:t>
            </a:r>
            <a:r>
              <a:rPr lang="it-IT" sz="2000" dirty="0" err="1" smtClean="0"/>
              <a:t>reference</a:t>
            </a:r>
            <a:r>
              <a:rPr lang="it-IT" sz="2000" dirty="0" smtClean="0"/>
              <a:t> standard test (GOLD STANDARD) </a:t>
            </a:r>
          </a:p>
          <a:p>
            <a:pPr lvl="1"/>
            <a:r>
              <a:rPr lang="it-IT" sz="2000" dirty="0" smtClean="0"/>
              <a:t>adatto a classificare correttamente la condizione indagata, </a:t>
            </a:r>
          </a:p>
          <a:p>
            <a:pPr lvl="1"/>
            <a:r>
              <a:rPr lang="it-IT" sz="2000" dirty="0" smtClean="0"/>
              <a:t>costruito in modo indipendente dal test (</a:t>
            </a:r>
            <a:r>
              <a:rPr lang="it-IT" sz="2000" dirty="0" err="1" smtClean="0"/>
              <a:t>index</a:t>
            </a:r>
            <a:r>
              <a:rPr lang="it-IT" sz="2000" dirty="0" smtClean="0"/>
              <a:t>), </a:t>
            </a:r>
          </a:p>
          <a:p>
            <a:pPr lvl="1"/>
            <a:r>
              <a:rPr lang="it-IT" sz="2000" dirty="0" smtClean="0"/>
              <a:t>eseguito con le stesse modalità su TUTTI i pazienti </a:t>
            </a:r>
          </a:p>
          <a:p>
            <a:pPr lvl="1"/>
            <a:r>
              <a:rPr lang="it-IT" sz="2000" dirty="0" smtClean="0"/>
              <a:t>senza conoscere l’esito del test (</a:t>
            </a:r>
            <a:r>
              <a:rPr lang="it-IT" sz="2000" dirty="0" err="1" smtClean="0"/>
              <a:t>index</a:t>
            </a:r>
            <a:r>
              <a:rPr lang="it-IT" sz="2000" dirty="0" smtClean="0"/>
              <a:t>), e </a:t>
            </a:r>
          </a:p>
          <a:p>
            <a:pPr lvl="1"/>
            <a:r>
              <a:rPr lang="it-IT" sz="2000" dirty="0" smtClean="0"/>
              <a:t>separato da questo da un lasso temporale corretto</a:t>
            </a:r>
            <a:endParaRPr lang="it-IT" sz="20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74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Oval 2"/>
          <p:cNvSpPr>
            <a:spLocks noChangeArrowheads="1"/>
          </p:cNvSpPr>
          <p:nvPr/>
        </p:nvSpPr>
        <p:spPr bwMode="auto">
          <a:xfrm>
            <a:off x="3792539" y="6921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07" name="Oval 3"/>
          <p:cNvSpPr>
            <a:spLocks noChangeArrowheads="1"/>
          </p:cNvSpPr>
          <p:nvPr/>
        </p:nvSpPr>
        <p:spPr bwMode="auto">
          <a:xfrm>
            <a:off x="36496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08" name="Oval 4"/>
          <p:cNvSpPr>
            <a:spLocks noChangeArrowheads="1"/>
          </p:cNvSpPr>
          <p:nvPr/>
        </p:nvSpPr>
        <p:spPr bwMode="auto">
          <a:xfrm>
            <a:off x="3144839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09" name="Oval 5"/>
          <p:cNvSpPr>
            <a:spLocks noChangeArrowheads="1"/>
          </p:cNvSpPr>
          <p:nvPr/>
        </p:nvSpPr>
        <p:spPr bwMode="auto">
          <a:xfrm>
            <a:off x="42973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10" name="Oval 6"/>
          <p:cNvSpPr>
            <a:spLocks noChangeArrowheads="1"/>
          </p:cNvSpPr>
          <p:nvPr/>
        </p:nvSpPr>
        <p:spPr bwMode="auto">
          <a:xfrm>
            <a:off x="40084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11" name="Oval 7"/>
          <p:cNvSpPr>
            <a:spLocks noChangeArrowheads="1"/>
          </p:cNvSpPr>
          <p:nvPr/>
        </p:nvSpPr>
        <p:spPr bwMode="auto">
          <a:xfrm>
            <a:off x="4584700" y="16287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12" name="Oval 8"/>
          <p:cNvSpPr>
            <a:spLocks noChangeArrowheads="1"/>
          </p:cNvSpPr>
          <p:nvPr/>
        </p:nvSpPr>
        <p:spPr bwMode="auto">
          <a:xfrm>
            <a:off x="42243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13" name="Oval 9"/>
          <p:cNvSpPr>
            <a:spLocks noChangeArrowheads="1"/>
          </p:cNvSpPr>
          <p:nvPr/>
        </p:nvSpPr>
        <p:spPr bwMode="auto">
          <a:xfrm>
            <a:off x="516096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14" name="Oval 10"/>
          <p:cNvSpPr>
            <a:spLocks noChangeArrowheads="1"/>
          </p:cNvSpPr>
          <p:nvPr/>
        </p:nvSpPr>
        <p:spPr bwMode="auto">
          <a:xfrm>
            <a:off x="49450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15" name="Oval 11"/>
          <p:cNvSpPr>
            <a:spLocks noChangeArrowheads="1"/>
          </p:cNvSpPr>
          <p:nvPr/>
        </p:nvSpPr>
        <p:spPr bwMode="auto">
          <a:xfrm>
            <a:off x="54483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16" name="Oval 12"/>
          <p:cNvSpPr>
            <a:spLocks noChangeArrowheads="1"/>
          </p:cNvSpPr>
          <p:nvPr/>
        </p:nvSpPr>
        <p:spPr bwMode="auto">
          <a:xfrm>
            <a:off x="5737225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17" name="Oval 13"/>
          <p:cNvSpPr>
            <a:spLocks noChangeArrowheads="1"/>
          </p:cNvSpPr>
          <p:nvPr/>
        </p:nvSpPr>
        <p:spPr bwMode="auto">
          <a:xfrm>
            <a:off x="5160964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18" name="Oval 14"/>
          <p:cNvSpPr>
            <a:spLocks noChangeArrowheads="1"/>
          </p:cNvSpPr>
          <p:nvPr/>
        </p:nvSpPr>
        <p:spPr bwMode="auto">
          <a:xfrm>
            <a:off x="60245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19" name="Oval 15"/>
          <p:cNvSpPr>
            <a:spLocks noChangeArrowheads="1"/>
          </p:cNvSpPr>
          <p:nvPr/>
        </p:nvSpPr>
        <p:spPr bwMode="auto">
          <a:xfrm>
            <a:off x="6240464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20" name="Oval 16"/>
          <p:cNvSpPr>
            <a:spLocks noChangeArrowheads="1"/>
          </p:cNvSpPr>
          <p:nvPr/>
        </p:nvSpPr>
        <p:spPr bwMode="auto">
          <a:xfrm>
            <a:off x="5881689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21" name="Oval 17"/>
          <p:cNvSpPr>
            <a:spLocks noChangeArrowheads="1"/>
          </p:cNvSpPr>
          <p:nvPr/>
        </p:nvSpPr>
        <p:spPr bwMode="auto">
          <a:xfrm>
            <a:off x="667385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22" name="Oval 18"/>
          <p:cNvSpPr>
            <a:spLocks noChangeArrowheads="1"/>
          </p:cNvSpPr>
          <p:nvPr/>
        </p:nvSpPr>
        <p:spPr bwMode="auto">
          <a:xfrm>
            <a:off x="667385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23" name="Oval 19"/>
          <p:cNvSpPr>
            <a:spLocks noChangeArrowheads="1"/>
          </p:cNvSpPr>
          <p:nvPr/>
        </p:nvSpPr>
        <p:spPr bwMode="auto">
          <a:xfrm>
            <a:off x="62404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24" name="Oval 20"/>
          <p:cNvSpPr>
            <a:spLocks noChangeArrowheads="1"/>
          </p:cNvSpPr>
          <p:nvPr/>
        </p:nvSpPr>
        <p:spPr bwMode="auto">
          <a:xfrm>
            <a:off x="71770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25" name="Oval 21"/>
          <p:cNvSpPr>
            <a:spLocks noChangeArrowheads="1"/>
          </p:cNvSpPr>
          <p:nvPr/>
        </p:nvSpPr>
        <p:spPr bwMode="auto">
          <a:xfrm>
            <a:off x="7466014" y="31400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26" name="Oval 22"/>
          <p:cNvSpPr>
            <a:spLocks noChangeArrowheads="1"/>
          </p:cNvSpPr>
          <p:nvPr/>
        </p:nvSpPr>
        <p:spPr bwMode="auto">
          <a:xfrm>
            <a:off x="8185150" y="41481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27" name="Oval 23"/>
          <p:cNvSpPr>
            <a:spLocks noChangeArrowheads="1"/>
          </p:cNvSpPr>
          <p:nvPr/>
        </p:nvSpPr>
        <p:spPr bwMode="auto">
          <a:xfrm>
            <a:off x="768191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28" name="Oval 24"/>
          <p:cNvSpPr>
            <a:spLocks noChangeArrowheads="1"/>
          </p:cNvSpPr>
          <p:nvPr/>
        </p:nvSpPr>
        <p:spPr bwMode="auto">
          <a:xfrm>
            <a:off x="79692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29" name="Oval 25"/>
          <p:cNvSpPr>
            <a:spLocks noChangeArrowheads="1"/>
          </p:cNvSpPr>
          <p:nvPr/>
        </p:nvSpPr>
        <p:spPr bwMode="auto">
          <a:xfrm>
            <a:off x="8401050" y="45085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30" name="Oval 26"/>
          <p:cNvSpPr>
            <a:spLocks noChangeArrowheads="1"/>
          </p:cNvSpPr>
          <p:nvPr/>
        </p:nvSpPr>
        <p:spPr bwMode="auto">
          <a:xfrm>
            <a:off x="8040689" y="45085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31" name="Oval 27"/>
          <p:cNvSpPr>
            <a:spLocks noChangeArrowheads="1"/>
          </p:cNvSpPr>
          <p:nvPr/>
        </p:nvSpPr>
        <p:spPr bwMode="auto">
          <a:xfrm>
            <a:off x="8616950" y="50133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32" name="Oval 28"/>
          <p:cNvSpPr>
            <a:spLocks noChangeArrowheads="1"/>
          </p:cNvSpPr>
          <p:nvPr/>
        </p:nvSpPr>
        <p:spPr bwMode="auto">
          <a:xfrm>
            <a:off x="8329614" y="47974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33" name="Oval 29"/>
          <p:cNvSpPr>
            <a:spLocks noChangeArrowheads="1"/>
          </p:cNvSpPr>
          <p:nvPr/>
        </p:nvSpPr>
        <p:spPr bwMode="auto">
          <a:xfrm>
            <a:off x="84740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34" name="Oval 30"/>
          <p:cNvSpPr>
            <a:spLocks noChangeArrowheads="1"/>
          </p:cNvSpPr>
          <p:nvPr/>
        </p:nvSpPr>
        <p:spPr bwMode="auto">
          <a:xfrm>
            <a:off x="89058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35" name="Oval 31"/>
          <p:cNvSpPr>
            <a:spLocks noChangeArrowheads="1"/>
          </p:cNvSpPr>
          <p:nvPr/>
        </p:nvSpPr>
        <p:spPr bwMode="auto">
          <a:xfrm>
            <a:off x="4008439" y="9080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36" name="Oval 32"/>
          <p:cNvSpPr>
            <a:spLocks noChangeArrowheads="1"/>
          </p:cNvSpPr>
          <p:nvPr/>
        </p:nvSpPr>
        <p:spPr bwMode="auto">
          <a:xfrm>
            <a:off x="3865564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37" name="Oval 33"/>
          <p:cNvSpPr>
            <a:spLocks noChangeArrowheads="1"/>
          </p:cNvSpPr>
          <p:nvPr/>
        </p:nvSpPr>
        <p:spPr bwMode="auto">
          <a:xfrm>
            <a:off x="3360739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38" name="Oval 34"/>
          <p:cNvSpPr>
            <a:spLocks noChangeArrowheads="1"/>
          </p:cNvSpPr>
          <p:nvPr/>
        </p:nvSpPr>
        <p:spPr bwMode="auto">
          <a:xfrm>
            <a:off x="35766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39" name="Oval 35"/>
          <p:cNvSpPr>
            <a:spLocks noChangeArrowheads="1"/>
          </p:cNvSpPr>
          <p:nvPr/>
        </p:nvSpPr>
        <p:spPr bwMode="auto">
          <a:xfrm>
            <a:off x="4224339" y="19161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40" name="Oval 36"/>
          <p:cNvSpPr>
            <a:spLocks noChangeArrowheads="1"/>
          </p:cNvSpPr>
          <p:nvPr/>
        </p:nvSpPr>
        <p:spPr bwMode="auto">
          <a:xfrm>
            <a:off x="4800600" y="18446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41" name="Oval 37"/>
          <p:cNvSpPr>
            <a:spLocks noChangeArrowheads="1"/>
          </p:cNvSpPr>
          <p:nvPr/>
        </p:nvSpPr>
        <p:spPr bwMode="auto">
          <a:xfrm>
            <a:off x="4440239" y="23479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42" name="Oval 38"/>
          <p:cNvSpPr>
            <a:spLocks noChangeArrowheads="1"/>
          </p:cNvSpPr>
          <p:nvPr/>
        </p:nvSpPr>
        <p:spPr bwMode="auto">
          <a:xfrm>
            <a:off x="5376864" y="20605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43" name="Oval 39"/>
          <p:cNvSpPr>
            <a:spLocks noChangeArrowheads="1"/>
          </p:cNvSpPr>
          <p:nvPr/>
        </p:nvSpPr>
        <p:spPr bwMode="auto">
          <a:xfrm>
            <a:off x="51609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44" name="Oval 40"/>
          <p:cNvSpPr>
            <a:spLocks noChangeArrowheads="1"/>
          </p:cNvSpPr>
          <p:nvPr/>
        </p:nvSpPr>
        <p:spPr bwMode="auto">
          <a:xfrm>
            <a:off x="5664200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45" name="Oval 41"/>
          <p:cNvSpPr>
            <a:spLocks noChangeArrowheads="1"/>
          </p:cNvSpPr>
          <p:nvPr/>
        </p:nvSpPr>
        <p:spPr bwMode="auto">
          <a:xfrm>
            <a:off x="595312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46" name="Oval 42"/>
          <p:cNvSpPr>
            <a:spLocks noChangeArrowheads="1"/>
          </p:cNvSpPr>
          <p:nvPr/>
        </p:nvSpPr>
        <p:spPr bwMode="auto">
          <a:xfrm>
            <a:off x="5376864" y="35004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47" name="Oval 43"/>
          <p:cNvSpPr>
            <a:spLocks noChangeArrowheads="1"/>
          </p:cNvSpPr>
          <p:nvPr/>
        </p:nvSpPr>
        <p:spPr bwMode="auto">
          <a:xfrm>
            <a:off x="62404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48" name="Oval 44"/>
          <p:cNvSpPr>
            <a:spLocks noChangeArrowheads="1"/>
          </p:cNvSpPr>
          <p:nvPr/>
        </p:nvSpPr>
        <p:spPr bwMode="auto">
          <a:xfrm>
            <a:off x="6456364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49" name="Oval 45"/>
          <p:cNvSpPr>
            <a:spLocks noChangeArrowheads="1"/>
          </p:cNvSpPr>
          <p:nvPr/>
        </p:nvSpPr>
        <p:spPr bwMode="auto">
          <a:xfrm>
            <a:off x="60975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50" name="Oval 46"/>
          <p:cNvSpPr>
            <a:spLocks noChangeArrowheads="1"/>
          </p:cNvSpPr>
          <p:nvPr/>
        </p:nvSpPr>
        <p:spPr bwMode="auto">
          <a:xfrm>
            <a:off x="6889750" y="36449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51" name="Oval 47"/>
          <p:cNvSpPr>
            <a:spLocks noChangeArrowheads="1"/>
          </p:cNvSpPr>
          <p:nvPr/>
        </p:nvSpPr>
        <p:spPr bwMode="auto">
          <a:xfrm>
            <a:off x="6889750" y="44370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52" name="Oval 48"/>
          <p:cNvSpPr>
            <a:spLocks noChangeArrowheads="1"/>
          </p:cNvSpPr>
          <p:nvPr/>
        </p:nvSpPr>
        <p:spPr bwMode="auto">
          <a:xfrm>
            <a:off x="645636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53" name="Oval 49"/>
          <p:cNvSpPr>
            <a:spLocks noChangeArrowheads="1"/>
          </p:cNvSpPr>
          <p:nvPr/>
        </p:nvSpPr>
        <p:spPr bwMode="auto">
          <a:xfrm>
            <a:off x="73929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54" name="Oval 50"/>
          <p:cNvSpPr>
            <a:spLocks noChangeArrowheads="1"/>
          </p:cNvSpPr>
          <p:nvPr/>
        </p:nvSpPr>
        <p:spPr bwMode="auto">
          <a:xfrm>
            <a:off x="76819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55" name="Oval 51"/>
          <p:cNvSpPr>
            <a:spLocks noChangeArrowheads="1"/>
          </p:cNvSpPr>
          <p:nvPr/>
        </p:nvSpPr>
        <p:spPr bwMode="auto">
          <a:xfrm>
            <a:off x="8401050" y="4364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56" name="Oval 52"/>
          <p:cNvSpPr>
            <a:spLocks noChangeArrowheads="1"/>
          </p:cNvSpPr>
          <p:nvPr/>
        </p:nvSpPr>
        <p:spPr bwMode="auto">
          <a:xfrm>
            <a:off x="789781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57" name="Oval 53"/>
          <p:cNvSpPr>
            <a:spLocks noChangeArrowheads="1"/>
          </p:cNvSpPr>
          <p:nvPr/>
        </p:nvSpPr>
        <p:spPr bwMode="auto">
          <a:xfrm>
            <a:off x="8185150" y="51562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58" name="Oval 54"/>
          <p:cNvSpPr>
            <a:spLocks noChangeArrowheads="1"/>
          </p:cNvSpPr>
          <p:nvPr/>
        </p:nvSpPr>
        <p:spPr bwMode="auto">
          <a:xfrm>
            <a:off x="8616950" y="47244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59" name="Oval 55"/>
          <p:cNvSpPr>
            <a:spLocks noChangeArrowheads="1"/>
          </p:cNvSpPr>
          <p:nvPr/>
        </p:nvSpPr>
        <p:spPr bwMode="auto">
          <a:xfrm>
            <a:off x="8256589" y="47244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60" name="Oval 56"/>
          <p:cNvSpPr>
            <a:spLocks noChangeArrowheads="1"/>
          </p:cNvSpPr>
          <p:nvPr/>
        </p:nvSpPr>
        <p:spPr bwMode="auto">
          <a:xfrm>
            <a:off x="8832850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61" name="Oval 57"/>
          <p:cNvSpPr>
            <a:spLocks noChangeArrowheads="1"/>
          </p:cNvSpPr>
          <p:nvPr/>
        </p:nvSpPr>
        <p:spPr bwMode="auto">
          <a:xfrm>
            <a:off x="8545514" y="50133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62" name="Oval 58"/>
          <p:cNvSpPr>
            <a:spLocks noChangeArrowheads="1"/>
          </p:cNvSpPr>
          <p:nvPr/>
        </p:nvSpPr>
        <p:spPr bwMode="auto">
          <a:xfrm>
            <a:off x="86899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63" name="Oval 59"/>
          <p:cNvSpPr>
            <a:spLocks noChangeArrowheads="1"/>
          </p:cNvSpPr>
          <p:nvPr/>
        </p:nvSpPr>
        <p:spPr bwMode="auto">
          <a:xfrm>
            <a:off x="91217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64" name="Oval 60"/>
          <p:cNvSpPr>
            <a:spLocks noChangeArrowheads="1"/>
          </p:cNvSpPr>
          <p:nvPr/>
        </p:nvSpPr>
        <p:spPr bwMode="auto">
          <a:xfrm>
            <a:off x="4224339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65" name="Oval 61"/>
          <p:cNvSpPr>
            <a:spLocks noChangeArrowheads="1"/>
          </p:cNvSpPr>
          <p:nvPr/>
        </p:nvSpPr>
        <p:spPr bwMode="auto">
          <a:xfrm>
            <a:off x="40814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66" name="Oval 62"/>
          <p:cNvSpPr>
            <a:spLocks noChangeArrowheads="1"/>
          </p:cNvSpPr>
          <p:nvPr/>
        </p:nvSpPr>
        <p:spPr bwMode="auto">
          <a:xfrm>
            <a:off x="35766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67" name="Oval 63"/>
          <p:cNvSpPr>
            <a:spLocks noChangeArrowheads="1"/>
          </p:cNvSpPr>
          <p:nvPr/>
        </p:nvSpPr>
        <p:spPr bwMode="auto">
          <a:xfrm>
            <a:off x="47291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68" name="Oval 64"/>
          <p:cNvSpPr>
            <a:spLocks noChangeArrowheads="1"/>
          </p:cNvSpPr>
          <p:nvPr/>
        </p:nvSpPr>
        <p:spPr bwMode="auto">
          <a:xfrm>
            <a:off x="44402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69" name="Oval 65"/>
          <p:cNvSpPr>
            <a:spLocks noChangeArrowheads="1"/>
          </p:cNvSpPr>
          <p:nvPr/>
        </p:nvSpPr>
        <p:spPr bwMode="auto">
          <a:xfrm>
            <a:off x="5016500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70" name="Oval 66"/>
          <p:cNvSpPr>
            <a:spLocks noChangeArrowheads="1"/>
          </p:cNvSpPr>
          <p:nvPr/>
        </p:nvSpPr>
        <p:spPr bwMode="auto">
          <a:xfrm>
            <a:off x="4656139" y="25638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71" name="Oval 67"/>
          <p:cNvSpPr>
            <a:spLocks noChangeArrowheads="1"/>
          </p:cNvSpPr>
          <p:nvPr/>
        </p:nvSpPr>
        <p:spPr bwMode="auto">
          <a:xfrm>
            <a:off x="559276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72" name="Oval 68"/>
          <p:cNvSpPr>
            <a:spLocks noChangeArrowheads="1"/>
          </p:cNvSpPr>
          <p:nvPr/>
        </p:nvSpPr>
        <p:spPr bwMode="auto">
          <a:xfrm>
            <a:off x="53768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73" name="Oval 69"/>
          <p:cNvSpPr>
            <a:spLocks noChangeArrowheads="1"/>
          </p:cNvSpPr>
          <p:nvPr/>
        </p:nvSpPr>
        <p:spPr bwMode="auto">
          <a:xfrm>
            <a:off x="5880100" y="31400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74" name="Oval 70"/>
          <p:cNvSpPr>
            <a:spLocks noChangeArrowheads="1"/>
          </p:cNvSpPr>
          <p:nvPr/>
        </p:nvSpPr>
        <p:spPr bwMode="auto">
          <a:xfrm>
            <a:off x="616902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75" name="Oval 71"/>
          <p:cNvSpPr>
            <a:spLocks noChangeArrowheads="1"/>
          </p:cNvSpPr>
          <p:nvPr/>
        </p:nvSpPr>
        <p:spPr bwMode="auto">
          <a:xfrm>
            <a:off x="5592764" y="37163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76" name="Oval 72"/>
          <p:cNvSpPr>
            <a:spLocks noChangeArrowheads="1"/>
          </p:cNvSpPr>
          <p:nvPr/>
        </p:nvSpPr>
        <p:spPr bwMode="auto">
          <a:xfrm>
            <a:off x="64563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77" name="Oval 73"/>
          <p:cNvSpPr>
            <a:spLocks noChangeArrowheads="1"/>
          </p:cNvSpPr>
          <p:nvPr/>
        </p:nvSpPr>
        <p:spPr bwMode="auto">
          <a:xfrm>
            <a:off x="66722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78" name="Oval 74"/>
          <p:cNvSpPr>
            <a:spLocks noChangeArrowheads="1"/>
          </p:cNvSpPr>
          <p:nvPr/>
        </p:nvSpPr>
        <p:spPr bwMode="auto">
          <a:xfrm>
            <a:off x="63134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79" name="Oval 75"/>
          <p:cNvSpPr>
            <a:spLocks noChangeArrowheads="1"/>
          </p:cNvSpPr>
          <p:nvPr/>
        </p:nvSpPr>
        <p:spPr bwMode="auto">
          <a:xfrm>
            <a:off x="7105650" y="38608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80" name="Oval 76"/>
          <p:cNvSpPr>
            <a:spLocks noChangeArrowheads="1"/>
          </p:cNvSpPr>
          <p:nvPr/>
        </p:nvSpPr>
        <p:spPr bwMode="auto">
          <a:xfrm>
            <a:off x="7105650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81" name="Oval 77"/>
          <p:cNvSpPr>
            <a:spLocks noChangeArrowheads="1"/>
          </p:cNvSpPr>
          <p:nvPr/>
        </p:nvSpPr>
        <p:spPr bwMode="auto">
          <a:xfrm>
            <a:off x="667226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82" name="Oval 78"/>
          <p:cNvSpPr>
            <a:spLocks noChangeArrowheads="1"/>
          </p:cNvSpPr>
          <p:nvPr/>
        </p:nvSpPr>
        <p:spPr bwMode="auto">
          <a:xfrm>
            <a:off x="760888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83" name="Oval 79"/>
          <p:cNvSpPr>
            <a:spLocks noChangeArrowheads="1"/>
          </p:cNvSpPr>
          <p:nvPr/>
        </p:nvSpPr>
        <p:spPr bwMode="auto">
          <a:xfrm>
            <a:off x="7897814" y="35718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84" name="Oval 80"/>
          <p:cNvSpPr>
            <a:spLocks noChangeArrowheads="1"/>
          </p:cNvSpPr>
          <p:nvPr/>
        </p:nvSpPr>
        <p:spPr bwMode="auto">
          <a:xfrm>
            <a:off x="8616950" y="45799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85" name="Oval 81"/>
          <p:cNvSpPr>
            <a:spLocks noChangeArrowheads="1"/>
          </p:cNvSpPr>
          <p:nvPr/>
        </p:nvSpPr>
        <p:spPr bwMode="auto">
          <a:xfrm>
            <a:off x="811371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86" name="Oval 82"/>
          <p:cNvSpPr>
            <a:spLocks noChangeArrowheads="1"/>
          </p:cNvSpPr>
          <p:nvPr/>
        </p:nvSpPr>
        <p:spPr bwMode="auto">
          <a:xfrm>
            <a:off x="8401050" y="53721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87" name="Oval 83"/>
          <p:cNvSpPr>
            <a:spLocks noChangeArrowheads="1"/>
          </p:cNvSpPr>
          <p:nvPr/>
        </p:nvSpPr>
        <p:spPr bwMode="auto">
          <a:xfrm>
            <a:off x="88328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88" name="Oval 84"/>
          <p:cNvSpPr>
            <a:spLocks noChangeArrowheads="1"/>
          </p:cNvSpPr>
          <p:nvPr/>
        </p:nvSpPr>
        <p:spPr bwMode="auto">
          <a:xfrm>
            <a:off x="8472489" y="4940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89" name="Oval 85"/>
          <p:cNvSpPr>
            <a:spLocks noChangeArrowheads="1"/>
          </p:cNvSpPr>
          <p:nvPr/>
        </p:nvSpPr>
        <p:spPr bwMode="auto">
          <a:xfrm>
            <a:off x="9048750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90" name="Oval 86"/>
          <p:cNvSpPr>
            <a:spLocks noChangeArrowheads="1"/>
          </p:cNvSpPr>
          <p:nvPr/>
        </p:nvSpPr>
        <p:spPr bwMode="auto">
          <a:xfrm>
            <a:off x="8761414" y="52292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91" name="Oval 87"/>
          <p:cNvSpPr>
            <a:spLocks noChangeArrowheads="1"/>
          </p:cNvSpPr>
          <p:nvPr/>
        </p:nvSpPr>
        <p:spPr bwMode="auto">
          <a:xfrm>
            <a:off x="89058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92" name="Oval 88"/>
          <p:cNvSpPr>
            <a:spLocks noChangeArrowheads="1"/>
          </p:cNvSpPr>
          <p:nvPr/>
        </p:nvSpPr>
        <p:spPr bwMode="auto">
          <a:xfrm>
            <a:off x="93376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93" name="Oval 89"/>
          <p:cNvSpPr>
            <a:spLocks noChangeArrowheads="1"/>
          </p:cNvSpPr>
          <p:nvPr/>
        </p:nvSpPr>
        <p:spPr bwMode="auto">
          <a:xfrm>
            <a:off x="3071814" y="8366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94" name="Oval 90"/>
          <p:cNvSpPr>
            <a:spLocks noChangeArrowheads="1"/>
          </p:cNvSpPr>
          <p:nvPr/>
        </p:nvSpPr>
        <p:spPr bwMode="auto">
          <a:xfrm>
            <a:off x="29289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95" name="Oval 91"/>
          <p:cNvSpPr>
            <a:spLocks noChangeArrowheads="1"/>
          </p:cNvSpPr>
          <p:nvPr/>
        </p:nvSpPr>
        <p:spPr bwMode="auto">
          <a:xfrm>
            <a:off x="2424114" y="14843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96" name="Oval 92"/>
          <p:cNvSpPr>
            <a:spLocks noChangeArrowheads="1"/>
          </p:cNvSpPr>
          <p:nvPr/>
        </p:nvSpPr>
        <p:spPr bwMode="auto">
          <a:xfrm>
            <a:off x="35766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97" name="Oval 93"/>
          <p:cNvSpPr>
            <a:spLocks noChangeArrowheads="1"/>
          </p:cNvSpPr>
          <p:nvPr/>
        </p:nvSpPr>
        <p:spPr bwMode="auto">
          <a:xfrm>
            <a:off x="328771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98" name="Oval 94"/>
          <p:cNvSpPr>
            <a:spLocks noChangeArrowheads="1"/>
          </p:cNvSpPr>
          <p:nvPr/>
        </p:nvSpPr>
        <p:spPr bwMode="auto">
          <a:xfrm>
            <a:off x="3863975" y="1773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199" name="Oval 95"/>
          <p:cNvSpPr>
            <a:spLocks noChangeArrowheads="1"/>
          </p:cNvSpPr>
          <p:nvPr/>
        </p:nvSpPr>
        <p:spPr bwMode="auto">
          <a:xfrm>
            <a:off x="35036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00" name="Oval 96"/>
          <p:cNvSpPr>
            <a:spLocks noChangeArrowheads="1"/>
          </p:cNvSpPr>
          <p:nvPr/>
        </p:nvSpPr>
        <p:spPr bwMode="auto">
          <a:xfrm>
            <a:off x="44402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01" name="Oval 97"/>
          <p:cNvSpPr>
            <a:spLocks noChangeArrowheads="1"/>
          </p:cNvSpPr>
          <p:nvPr/>
        </p:nvSpPr>
        <p:spPr bwMode="auto">
          <a:xfrm>
            <a:off x="42243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02" name="Oval 98"/>
          <p:cNvSpPr>
            <a:spLocks noChangeArrowheads="1"/>
          </p:cNvSpPr>
          <p:nvPr/>
        </p:nvSpPr>
        <p:spPr bwMode="auto">
          <a:xfrm>
            <a:off x="4727575" y="28527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03" name="Oval 99"/>
          <p:cNvSpPr>
            <a:spLocks noChangeArrowheads="1"/>
          </p:cNvSpPr>
          <p:nvPr/>
        </p:nvSpPr>
        <p:spPr bwMode="auto">
          <a:xfrm>
            <a:off x="5016500" y="2205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04" name="Oval 100"/>
          <p:cNvSpPr>
            <a:spLocks noChangeArrowheads="1"/>
          </p:cNvSpPr>
          <p:nvPr/>
        </p:nvSpPr>
        <p:spPr bwMode="auto">
          <a:xfrm>
            <a:off x="4440239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05" name="Oval 101"/>
          <p:cNvSpPr>
            <a:spLocks noChangeArrowheads="1"/>
          </p:cNvSpPr>
          <p:nvPr/>
        </p:nvSpPr>
        <p:spPr bwMode="auto">
          <a:xfrm>
            <a:off x="53038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06" name="Oval 102"/>
          <p:cNvSpPr>
            <a:spLocks noChangeArrowheads="1"/>
          </p:cNvSpPr>
          <p:nvPr/>
        </p:nvSpPr>
        <p:spPr bwMode="auto">
          <a:xfrm>
            <a:off x="5519739" y="33575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07" name="Oval 103"/>
          <p:cNvSpPr>
            <a:spLocks noChangeArrowheads="1"/>
          </p:cNvSpPr>
          <p:nvPr/>
        </p:nvSpPr>
        <p:spPr bwMode="auto">
          <a:xfrm>
            <a:off x="5160964" y="37893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08" name="Oval 104"/>
          <p:cNvSpPr>
            <a:spLocks noChangeArrowheads="1"/>
          </p:cNvSpPr>
          <p:nvPr/>
        </p:nvSpPr>
        <p:spPr bwMode="auto">
          <a:xfrm>
            <a:off x="5953125" y="35734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09" name="Oval 105"/>
          <p:cNvSpPr>
            <a:spLocks noChangeArrowheads="1"/>
          </p:cNvSpPr>
          <p:nvPr/>
        </p:nvSpPr>
        <p:spPr bwMode="auto">
          <a:xfrm>
            <a:off x="5953125" y="43656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10" name="Oval 106"/>
          <p:cNvSpPr>
            <a:spLocks noChangeArrowheads="1"/>
          </p:cNvSpPr>
          <p:nvPr/>
        </p:nvSpPr>
        <p:spPr bwMode="auto">
          <a:xfrm>
            <a:off x="5519739" y="41497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11" name="Oval 107"/>
          <p:cNvSpPr>
            <a:spLocks noChangeArrowheads="1"/>
          </p:cNvSpPr>
          <p:nvPr/>
        </p:nvSpPr>
        <p:spPr bwMode="auto">
          <a:xfrm>
            <a:off x="64563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12" name="Oval 108"/>
          <p:cNvSpPr>
            <a:spLocks noChangeArrowheads="1"/>
          </p:cNvSpPr>
          <p:nvPr/>
        </p:nvSpPr>
        <p:spPr bwMode="auto">
          <a:xfrm>
            <a:off x="6745289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13" name="Oval 109"/>
          <p:cNvSpPr>
            <a:spLocks noChangeArrowheads="1"/>
          </p:cNvSpPr>
          <p:nvPr/>
        </p:nvSpPr>
        <p:spPr bwMode="auto">
          <a:xfrm>
            <a:off x="7464425" y="42926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14" name="Oval 110"/>
          <p:cNvSpPr>
            <a:spLocks noChangeArrowheads="1"/>
          </p:cNvSpPr>
          <p:nvPr/>
        </p:nvSpPr>
        <p:spPr bwMode="auto">
          <a:xfrm>
            <a:off x="6961189" y="43656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15" name="Oval 111"/>
          <p:cNvSpPr>
            <a:spLocks noChangeArrowheads="1"/>
          </p:cNvSpPr>
          <p:nvPr/>
        </p:nvSpPr>
        <p:spPr bwMode="auto">
          <a:xfrm>
            <a:off x="7248525" y="50847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16" name="Oval 112"/>
          <p:cNvSpPr>
            <a:spLocks noChangeArrowheads="1"/>
          </p:cNvSpPr>
          <p:nvPr/>
        </p:nvSpPr>
        <p:spPr bwMode="auto">
          <a:xfrm>
            <a:off x="7680325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17" name="Oval 113"/>
          <p:cNvSpPr>
            <a:spLocks noChangeArrowheads="1"/>
          </p:cNvSpPr>
          <p:nvPr/>
        </p:nvSpPr>
        <p:spPr bwMode="auto">
          <a:xfrm>
            <a:off x="731996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18" name="Oval 114"/>
          <p:cNvSpPr>
            <a:spLocks noChangeArrowheads="1"/>
          </p:cNvSpPr>
          <p:nvPr/>
        </p:nvSpPr>
        <p:spPr bwMode="auto">
          <a:xfrm>
            <a:off x="7896225" y="51577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19" name="Oval 115"/>
          <p:cNvSpPr>
            <a:spLocks noChangeArrowheads="1"/>
          </p:cNvSpPr>
          <p:nvPr/>
        </p:nvSpPr>
        <p:spPr bwMode="auto">
          <a:xfrm>
            <a:off x="7608889" y="494188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20" name="Oval 116"/>
          <p:cNvSpPr>
            <a:spLocks noChangeArrowheads="1"/>
          </p:cNvSpPr>
          <p:nvPr/>
        </p:nvSpPr>
        <p:spPr bwMode="auto">
          <a:xfrm>
            <a:off x="77533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21" name="Oval 117"/>
          <p:cNvSpPr>
            <a:spLocks noChangeArrowheads="1"/>
          </p:cNvSpPr>
          <p:nvPr/>
        </p:nvSpPr>
        <p:spPr bwMode="auto">
          <a:xfrm>
            <a:off x="81851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22" name="Oval 118"/>
          <p:cNvSpPr>
            <a:spLocks noChangeArrowheads="1"/>
          </p:cNvSpPr>
          <p:nvPr/>
        </p:nvSpPr>
        <p:spPr bwMode="auto">
          <a:xfrm>
            <a:off x="321627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23" name="Oval 119"/>
          <p:cNvSpPr>
            <a:spLocks noChangeArrowheads="1"/>
          </p:cNvSpPr>
          <p:nvPr/>
        </p:nvSpPr>
        <p:spPr bwMode="auto">
          <a:xfrm>
            <a:off x="30734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24" name="Oval 120"/>
          <p:cNvSpPr>
            <a:spLocks noChangeArrowheads="1"/>
          </p:cNvSpPr>
          <p:nvPr/>
        </p:nvSpPr>
        <p:spPr bwMode="auto">
          <a:xfrm>
            <a:off x="2568575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25" name="Oval 121"/>
          <p:cNvSpPr>
            <a:spLocks noChangeArrowheads="1"/>
          </p:cNvSpPr>
          <p:nvPr/>
        </p:nvSpPr>
        <p:spPr bwMode="auto">
          <a:xfrm>
            <a:off x="37211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26" name="Oval 122"/>
          <p:cNvSpPr>
            <a:spLocks noChangeArrowheads="1"/>
          </p:cNvSpPr>
          <p:nvPr/>
        </p:nvSpPr>
        <p:spPr bwMode="auto">
          <a:xfrm>
            <a:off x="34321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27" name="Oval 123"/>
          <p:cNvSpPr>
            <a:spLocks noChangeArrowheads="1"/>
          </p:cNvSpPr>
          <p:nvPr/>
        </p:nvSpPr>
        <p:spPr bwMode="auto">
          <a:xfrm>
            <a:off x="4008439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28" name="Oval 124"/>
          <p:cNvSpPr>
            <a:spLocks noChangeArrowheads="1"/>
          </p:cNvSpPr>
          <p:nvPr/>
        </p:nvSpPr>
        <p:spPr bwMode="auto">
          <a:xfrm>
            <a:off x="3648075" y="37163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29" name="Oval 125"/>
          <p:cNvSpPr>
            <a:spLocks noChangeArrowheads="1"/>
          </p:cNvSpPr>
          <p:nvPr/>
        </p:nvSpPr>
        <p:spPr bwMode="auto">
          <a:xfrm>
            <a:off x="458470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30" name="Oval 126"/>
          <p:cNvSpPr>
            <a:spLocks noChangeArrowheads="1"/>
          </p:cNvSpPr>
          <p:nvPr/>
        </p:nvSpPr>
        <p:spPr bwMode="auto">
          <a:xfrm>
            <a:off x="43688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31" name="Oval 127"/>
          <p:cNvSpPr>
            <a:spLocks noChangeArrowheads="1"/>
          </p:cNvSpPr>
          <p:nvPr/>
        </p:nvSpPr>
        <p:spPr bwMode="auto">
          <a:xfrm>
            <a:off x="487203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32" name="Oval 128"/>
          <p:cNvSpPr>
            <a:spLocks noChangeArrowheads="1"/>
          </p:cNvSpPr>
          <p:nvPr/>
        </p:nvSpPr>
        <p:spPr bwMode="auto">
          <a:xfrm>
            <a:off x="51609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33" name="Oval 129"/>
          <p:cNvSpPr>
            <a:spLocks noChangeArrowheads="1"/>
          </p:cNvSpPr>
          <p:nvPr/>
        </p:nvSpPr>
        <p:spPr bwMode="auto">
          <a:xfrm>
            <a:off x="4584700" y="48688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34" name="Oval 130"/>
          <p:cNvSpPr>
            <a:spLocks noChangeArrowheads="1"/>
          </p:cNvSpPr>
          <p:nvPr/>
        </p:nvSpPr>
        <p:spPr bwMode="auto">
          <a:xfrm>
            <a:off x="54483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35" name="Oval 131"/>
          <p:cNvSpPr>
            <a:spLocks noChangeArrowheads="1"/>
          </p:cNvSpPr>
          <p:nvPr/>
        </p:nvSpPr>
        <p:spPr bwMode="auto">
          <a:xfrm>
            <a:off x="6242050" y="13398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36" name="Oval 132"/>
          <p:cNvSpPr>
            <a:spLocks noChangeArrowheads="1"/>
          </p:cNvSpPr>
          <p:nvPr/>
        </p:nvSpPr>
        <p:spPr bwMode="auto">
          <a:xfrm>
            <a:off x="60991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37" name="Oval 133"/>
          <p:cNvSpPr>
            <a:spLocks noChangeArrowheads="1"/>
          </p:cNvSpPr>
          <p:nvPr/>
        </p:nvSpPr>
        <p:spPr bwMode="auto">
          <a:xfrm>
            <a:off x="5594350" y="19875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38" name="Oval 134"/>
          <p:cNvSpPr>
            <a:spLocks noChangeArrowheads="1"/>
          </p:cNvSpPr>
          <p:nvPr/>
        </p:nvSpPr>
        <p:spPr bwMode="auto">
          <a:xfrm>
            <a:off x="67468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39" name="Oval 135"/>
          <p:cNvSpPr>
            <a:spLocks noChangeArrowheads="1"/>
          </p:cNvSpPr>
          <p:nvPr/>
        </p:nvSpPr>
        <p:spPr bwMode="auto">
          <a:xfrm>
            <a:off x="6457950" y="23479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40" name="Oval 136"/>
          <p:cNvSpPr>
            <a:spLocks noChangeArrowheads="1"/>
          </p:cNvSpPr>
          <p:nvPr/>
        </p:nvSpPr>
        <p:spPr bwMode="auto">
          <a:xfrm>
            <a:off x="70342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41" name="Oval 137"/>
          <p:cNvSpPr>
            <a:spLocks noChangeArrowheads="1"/>
          </p:cNvSpPr>
          <p:nvPr/>
        </p:nvSpPr>
        <p:spPr bwMode="auto">
          <a:xfrm>
            <a:off x="6673850" y="27797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42" name="Oval 138"/>
          <p:cNvSpPr>
            <a:spLocks noChangeArrowheads="1"/>
          </p:cNvSpPr>
          <p:nvPr/>
        </p:nvSpPr>
        <p:spPr bwMode="auto">
          <a:xfrm>
            <a:off x="761047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43" name="Oval 139"/>
          <p:cNvSpPr>
            <a:spLocks noChangeArrowheads="1"/>
          </p:cNvSpPr>
          <p:nvPr/>
        </p:nvSpPr>
        <p:spPr bwMode="auto">
          <a:xfrm>
            <a:off x="73945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44" name="Oval 140"/>
          <p:cNvSpPr>
            <a:spLocks noChangeArrowheads="1"/>
          </p:cNvSpPr>
          <p:nvPr/>
        </p:nvSpPr>
        <p:spPr bwMode="auto">
          <a:xfrm>
            <a:off x="78978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45" name="Oval 141"/>
          <p:cNvSpPr>
            <a:spLocks noChangeArrowheads="1"/>
          </p:cNvSpPr>
          <p:nvPr/>
        </p:nvSpPr>
        <p:spPr bwMode="auto">
          <a:xfrm>
            <a:off x="8186739" y="27082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46" name="Oval 142"/>
          <p:cNvSpPr>
            <a:spLocks noChangeArrowheads="1"/>
          </p:cNvSpPr>
          <p:nvPr/>
        </p:nvSpPr>
        <p:spPr bwMode="auto">
          <a:xfrm>
            <a:off x="7610475" y="3932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47" name="Oval 143"/>
          <p:cNvSpPr>
            <a:spLocks noChangeArrowheads="1"/>
          </p:cNvSpPr>
          <p:nvPr/>
        </p:nvSpPr>
        <p:spPr bwMode="auto">
          <a:xfrm>
            <a:off x="84740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7248" name="Line 144"/>
          <p:cNvSpPr>
            <a:spLocks noChangeShapeType="1"/>
          </p:cNvSpPr>
          <p:nvPr/>
        </p:nvSpPr>
        <p:spPr bwMode="auto">
          <a:xfrm flipH="1">
            <a:off x="1992314" y="6308725"/>
            <a:ext cx="792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7249" name="Line 145"/>
          <p:cNvSpPr>
            <a:spLocks noChangeShapeType="1"/>
          </p:cNvSpPr>
          <p:nvPr/>
        </p:nvSpPr>
        <p:spPr bwMode="auto">
          <a:xfrm flipH="1" flipV="1">
            <a:off x="9840914" y="333375"/>
            <a:ext cx="71437" cy="5975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7254" name="Text Box 150"/>
          <p:cNvSpPr txBox="1">
            <a:spLocks noChangeArrowheads="1"/>
          </p:cNvSpPr>
          <p:nvPr/>
        </p:nvSpPr>
        <p:spPr bwMode="auto">
          <a:xfrm>
            <a:off x="1362075" y="4976019"/>
            <a:ext cx="889317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800" dirty="0"/>
              <a:t>La distribuzione congiunta: </a:t>
            </a:r>
            <a:endParaRPr lang="it-IT" altLang="it-IT" sz="2800" dirty="0" smtClean="0"/>
          </a:p>
          <a:p>
            <a:pPr>
              <a:spcBef>
                <a:spcPct val="50000"/>
              </a:spcBef>
            </a:pPr>
            <a:r>
              <a:rPr lang="it-IT" altLang="it-IT" sz="2800" dirty="0" smtClean="0"/>
              <a:t>Fenomeno da studiare </a:t>
            </a:r>
            <a:r>
              <a:rPr lang="it-IT" altLang="it-IT" sz="2800" dirty="0">
                <a:sym typeface="Wingdings" panose="05000000000000000000" pitchFamily="2" charset="2"/>
              </a:rPr>
              <a:t> </a:t>
            </a:r>
            <a:r>
              <a:rPr lang="it-IT" altLang="it-IT" sz="2800" dirty="0" smtClean="0">
                <a:sym typeface="Wingdings" panose="05000000000000000000" pitchFamily="2" charset="2"/>
              </a:rPr>
              <a:t>test / </a:t>
            </a:r>
            <a:r>
              <a:rPr lang="it-IT" altLang="it-IT" sz="2800" dirty="0" err="1" smtClean="0">
                <a:sym typeface="Wingdings" panose="05000000000000000000" pitchFamily="2" charset="2"/>
              </a:rPr>
              <a:t>biomarker</a:t>
            </a:r>
            <a:endParaRPr lang="it-IT" altLang="it-IT" sz="2800" dirty="0">
              <a:sym typeface="Wingdings" panose="05000000000000000000" pitchFamily="2" charset="2"/>
            </a:endParaRPr>
          </a:p>
          <a:p>
            <a:pPr>
              <a:spcBef>
                <a:spcPct val="50000"/>
              </a:spcBef>
            </a:pPr>
            <a:r>
              <a:rPr lang="it-IT" altLang="it-IT" sz="2800" dirty="0">
                <a:sym typeface="Wingdings" panose="05000000000000000000" pitchFamily="2" charset="2"/>
              </a:rPr>
              <a:t>Il test è correlato alla malattia!</a:t>
            </a:r>
            <a:endParaRPr lang="it-IT" altLang="it-IT" sz="2800" dirty="0"/>
          </a:p>
        </p:txBody>
      </p:sp>
    </p:spTree>
    <p:extLst>
      <p:ext uri="{BB962C8B-B14F-4D97-AF65-F5344CB8AC3E}">
        <p14:creationId xmlns:p14="http://schemas.microsoft.com/office/powerpoint/2010/main" val="63435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8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3200"/>
              <a:t>Esempio: PCT e sepsi nel bambino (Rey 2007)</a:t>
            </a:r>
          </a:p>
        </p:txBody>
      </p:sp>
      <p:pic>
        <p:nvPicPr>
          <p:cNvPr id="79876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3388" y="1520825"/>
            <a:ext cx="5256212" cy="2268538"/>
          </a:xfrm>
          <a:noFill/>
          <a:ln/>
        </p:spPr>
      </p:pic>
      <p:pic>
        <p:nvPicPr>
          <p:cNvPr id="79879" name="Picture 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59601" y="1628775"/>
            <a:ext cx="3148013" cy="3168650"/>
          </a:xfrm>
          <a:noFill/>
          <a:ln/>
        </p:spPr>
      </p:pic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2927350" y="1916114"/>
            <a:ext cx="3455988" cy="1512887"/>
          </a:xfrm>
          <a:prstGeom prst="rect">
            <a:avLst/>
          </a:prstGeom>
          <a:solidFill>
            <a:srgbClr val="FFFF00">
              <a:alpha val="38000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79883" name="Picture 1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27350" y="4005264"/>
            <a:ext cx="3455988" cy="2663825"/>
          </a:xfrm>
          <a:noFill/>
          <a:ln/>
        </p:spPr>
      </p:pic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 smtClean="0"/>
              <a:t>Roberto Buzzetti 2014</a:t>
            </a: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3946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2"/>
          <p:cNvSpPr>
            <a:spLocks noChangeArrowheads="1"/>
          </p:cNvSpPr>
          <p:nvPr/>
        </p:nvSpPr>
        <p:spPr bwMode="auto">
          <a:xfrm>
            <a:off x="3792539" y="6921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36496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3144839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42973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40084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19" name="Oval 7"/>
          <p:cNvSpPr>
            <a:spLocks noChangeArrowheads="1"/>
          </p:cNvSpPr>
          <p:nvPr/>
        </p:nvSpPr>
        <p:spPr bwMode="auto">
          <a:xfrm>
            <a:off x="4584700" y="16287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20" name="Oval 8"/>
          <p:cNvSpPr>
            <a:spLocks noChangeArrowheads="1"/>
          </p:cNvSpPr>
          <p:nvPr/>
        </p:nvSpPr>
        <p:spPr bwMode="auto">
          <a:xfrm>
            <a:off x="42243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21" name="Oval 9"/>
          <p:cNvSpPr>
            <a:spLocks noChangeArrowheads="1"/>
          </p:cNvSpPr>
          <p:nvPr/>
        </p:nvSpPr>
        <p:spPr bwMode="auto">
          <a:xfrm>
            <a:off x="516096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22" name="Oval 10"/>
          <p:cNvSpPr>
            <a:spLocks noChangeArrowheads="1"/>
          </p:cNvSpPr>
          <p:nvPr/>
        </p:nvSpPr>
        <p:spPr bwMode="auto">
          <a:xfrm>
            <a:off x="49450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23" name="Oval 11"/>
          <p:cNvSpPr>
            <a:spLocks noChangeArrowheads="1"/>
          </p:cNvSpPr>
          <p:nvPr/>
        </p:nvSpPr>
        <p:spPr bwMode="auto">
          <a:xfrm>
            <a:off x="54483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24" name="Oval 12"/>
          <p:cNvSpPr>
            <a:spLocks noChangeArrowheads="1"/>
          </p:cNvSpPr>
          <p:nvPr/>
        </p:nvSpPr>
        <p:spPr bwMode="auto">
          <a:xfrm>
            <a:off x="5737225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25" name="Oval 13"/>
          <p:cNvSpPr>
            <a:spLocks noChangeArrowheads="1"/>
          </p:cNvSpPr>
          <p:nvPr/>
        </p:nvSpPr>
        <p:spPr bwMode="auto">
          <a:xfrm>
            <a:off x="5160964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26" name="Oval 14"/>
          <p:cNvSpPr>
            <a:spLocks noChangeArrowheads="1"/>
          </p:cNvSpPr>
          <p:nvPr/>
        </p:nvSpPr>
        <p:spPr bwMode="auto">
          <a:xfrm>
            <a:off x="60245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27" name="Oval 15"/>
          <p:cNvSpPr>
            <a:spLocks noChangeArrowheads="1"/>
          </p:cNvSpPr>
          <p:nvPr/>
        </p:nvSpPr>
        <p:spPr bwMode="auto">
          <a:xfrm>
            <a:off x="6240464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28" name="Oval 16"/>
          <p:cNvSpPr>
            <a:spLocks noChangeArrowheads="1"/>
          </p:cNvSpPr>
          <p:nvPr/>
        </p:nvSpPr>
        <p:spPr bwMode="auto">
          <a:xfrm>
            <a:off x="5881689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29" name="Oval 17"/>
          <p:cNvSpPr>
            <a:spLocks noChangeArrowheads="1"/>
          </p:cNvSpPr>
          <p:nvPr/>
        </p:nvSpPr>
        <p:spPr bwMode="auto">
          <a:xfrm>
            <a:off x="667385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30" name="Oval 18"/>
          <p:cNvSpPr>
            <a:spLocks noChangeArrowheads="1"/>
          </p:cNvSpPr>
          <p:nvPr/>
        </p:nvSpPr>
        <p:spPr bwMode="auto">
          <a:xfrm>
            <a:off x="667385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31" name="Oval 19"/>
          <p:cNvSpPr>
            <a:spLocks noChangeArrowheads="1"/>
          </p:cNvSpPr>
          <p:nvPr/>
        </p:nvSpPr>
        <p:spPr bwMode="auto">
          <a:xfrm>
            <a:off x="62404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32" name="Oval 20"/>
          <p:cNvSpPr>
            <a:spLocks noChangeArrowheads="1"/>
          </p:cNvSpPr>
          <p:nvPr/>
        </p:nvSpPr>
        <p:spPr bwMode="auto">
          <a:xfrm>
            <a:off x="71770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33" name="Oval 21"/>
          <p:cNvSpPr>
            <a:spLocks noChangeArrowheads="1"/>
          </p:cNvSpPr>
          <p:nvPr/>
        </p:nvSpPr>
        <p:spPr bwMode="auto">
          <a:xfrm>
            <a:off x="7466014" y="31400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34" name="Oval 22"/>
          <p:cNvSpPr>
            <a:spLocks noChangeArrowheads="1"/>
          </p:cNvSpPr>
          <p:nvPr/>
        </p:nvSpPr>
        <p:spPr bwMode="auto">
          <a:xfrm>
            <a:off x="8185150" y="41481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35" name="Oval 23"/>
          <p:cNvSpPr>
            <a:spLocks noChangeArrowheads="1"/>
          </p:cNvSpPr>
          <p:nvPr/>
        </p:nvSpPr>
        <p:spPr bwMode="auto">
          <a:xfrm>
            <a:off x="768191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36" name="Oval 24"/>
          <p:cNvSpPr>
            <a:spLocks noChangeArrowheads="1"/>
          </p:cNvSpPr>
          <p:nvPr/>
        </p:nvSpPr>
        <p:spPr bwMode="auto">
          <a:xfrm>
            <a:off x="79692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37" name="Oval 25"/>
          <p:cNvSpPr>
            <a:spLocks noChangeArrowheads="1"/>
          </p:cNvSpPr>
          <p:nvPr/>
        </p:nvSpPr>
        <p:spPr bwMode="auto">
          <a:xfrm>
            <a:off x="8401050" y="45085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38" name="Oval 26"/>
          <p:cNvSpPr>
            <a:spLocks noChangeArrowheads="1"/>
          </p:cNvSpPr>
          <p:nvPr/>
        </p:nvSpPr>
        <p:spPr bwMode="auto">
          <a:xfrm>
            <a:off x="8040689" y="45085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39" name="Oval 27"/>
          <p:cNvSpPr>
            <a:spLocks noChangeArrowheads="1"/>
          </p:cNvSpPr>
          <p:nvPr/>
        </p:nvSpPr>
        <p:spPr bwMode="auto">
          <a:xfrm>
            <a:off x="8616950" y="50133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40" name="Oval 28"/>
          <p:cNvSpPr>
            <a:spLocks noChangeArrowheads="1"/>
          </p:cNvSpPr>
          <p:nvPr/>
        </p:nvSpPr>
        <p:spPr bwMode="auto">
          <a:xfrm>
            <a:off x="8329614" y="47974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41" name="Oval 29"/>
          <p:cNvSpPr>
            <a:spLocks noChangeArrowheads="1"/>
          </p:cNvSpPr>
          <p:nvPr/>
        </p:nvSpPr>
        <p:spPr bwMode="auto">
          <a:xfrm>
            <a:off x="84740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42" name="Oval 30"/>
          <p:cNvSpPr>
            <a:spLocks noChangeArrowheads="1"/>
          </p:cNvSpPr>
          <p:nvPr/>
        </p:nvSpPr>
        <p:spPr bwMode="auto">
          <a:xfrm>
            <a:off x="89058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43" name="Oval 31"/>
          <p:cNvSpPr>
            <a:spLocks noChangeArrowheads="1"/>
          </p:cNvSpPr>
          <p:nvPr/>
        </p:nvSpPr>
        <p:spPr bwMode="auto">
          <a:xfrm>
            <a:off x="4008439" y="9080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44" name="Oval 32"/>
          <p:cNvSpPr>
            <a:spLocks noChangeArrowheads="1"/>
          </p:cNvSpPr>
          <p:nvPr/>
        </p:nvSpPr>
        <p:spPr bwMode="auto">
          <a:xfrm>
            <a:off x="3865564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45" name="Oval 33"/>
          <p:cNvSpPr>
            <a:spLocks noChangeArrowheads="1"/>
          </p:cNvSpPr>
          <p:nvPr/>
        </p:nvSpPr>
        <p:spPr bwMode="auto">
          <a:xfrm>
            <a:off x="3360739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46" name="Oval 34"/>
          <p:cNvSpPr>
            <a:spLocks noChangeArrowheads="1"/>
          </p:cNvSpPr>
          <p:nvPr/>
        </p:nvSpPr>
        <p:spPr bwMode="auto">
          <a:xfrm>
            <a:off x="35766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47" name="Oval 35"/>
          <p:cNvSpPr>
            <a:spLocks noChangeArrowheads="1"/>
          </p:cNvSpPr>
          <p:nvPr/>
        </p:nvSpPr>
        <p:spPr bwMode="auto">
          <a:xfrm>
            <a:off x="4224339" y="19161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48" name="Oval 36"/>
          <p:cNvSpPr>
            <a:spLocks noChangeArrowheads="1"/>
          </p:cNvSpPr>
          <p:nvPr/>
        </p:nvSpPr>
        <p:spPr bwMode="auto">
          <a:xfrm>
            <a:off x="4800600" y="18446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49" name="Oval 37"/>
          <p:cNvSpPr>
            <a:spLocks noChangeArrowheads="1"/>
          </p:cNvSpPr>
          <p:nvPr/>
        </p:nvSpPr>
        <p:spPr bwMode="auto">
          <a:xfrm>
            <a:off x="4440239" y="23479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50" name="Oval 38"/>
          <p:cNvSpPr>
            <a:spLocks noChangeArrowheads="1"/>
          </p:cNvSpPr>
          <p:nvPr/>
        </p:nvSpPr>
        <p:spPr bwMode="auto">
          <a:xfrm>
            <a:off x="5376864" y="20605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51" name="Oval 39"/>
          <p:cNvSpPr>
            <a:spLocks noChangeArrowheads="1"/>
          </p:cNvSpPr>
          <p:nvPr/>
        </p:nvSpPr>
        <p:spPr bwMode="auto">
          <a:xfrm>
            <a:off x="51609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52" name="Oval 40"/>
          <p:cNvSpPr>
            <a:spLocks noChangeArrowheads="1"/>
          </p:cNvSpPr>
          <p:nvPr/>
        </p:nvSpPr>
        <p:spPr bwMode="auto">
          <a:xfrm>
            <a:off x="5664200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53" name="Oval 41"/>
          <p:cNvSpPr>
            <a:spLocks noChangeArrowheads="1"/>
          </p:cNvSpPr>
          <p:nvPr/>
        </p:nvSpPr>
        <p:spPr bwMode="auto">
          <a:xfrm>
            <a:off x="595312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54" name="Oval 42"/>
          <p:cNvSpPr>
            <a:spLocks noChangeArrowheads="1"/>
          </p:cNvSpPr>
          <p:nvPr/>
        </p:nvSpPr>
        <p:spPr bwMode="auto">
          <a:xfrm>
            <a:off x="5376864" y="35004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55" name="Oval 43"/>
          <p:cNvSpPr>
            <a:spLocks noChangeArrowheads="1"/>
          </p:cNvSpPr>
          <p:nvPr/>
        </p:nvSpPr>
        <p:spPr bwMode="auto">
          <a:xfrm>
            <a:off x="62404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56" name="Oval 44"/>
          <p:cNvSpPr>
            <a:spLocks noChangeArrowheads="1"/>
          </p:cNvSpPr>
          <p:nvPr/>
        </p:nvSpPr>
        <p:spPr bwMode="auto">
          <a:xfrm>
            <a:off x="6456364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57" name="Oval 45"/>
          <p:cNvSpPr>
            <a:spLocks noChangeArrowheads="1"/>
          </p:cNvSpPr>
          <p:nvPr/>
        </p:nvSpPr>
        <p:spPr bwMode="auto">
          <a:xfrm>
            <a:off x="60975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58" name="Oval 46"/>
          <p:cNvSpPr>
            <a:spLocks noChangeArrowheads="1"/>
          </p:cNvSpPr>
          <p:nvPr/>
        </p:nvSpPr>
        <p:spPr bwMode="auto">
          <a:xfrm>
            <a:off x="6889750" y="36449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59" name="Oval 47"/>
          <p:cNvSpPr>
            <a:spLocks noChangeArrowheads="1"/>
          </p:cNvSpPr>
          <p:nvPr/>
        </p:nvSpPr>
        <p:spPr bwMode="auto">
          <a:xfrm>
            <a:off x="6889750" y="44370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60" name="Oval 48"/>
          <p:cNvSpPr>
            <a:spLocks noChangeArrowheads="1"/>
          </p:cNvSpPr>
          <p:nvPr/>
        </p:nvSpPr>
        <p:spPr bwMode="auto">
          <a:xfrm>
            <a:off x="645636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61" name="Oval 49"/>
          <p:cNvSpPr>
            <a:spLocks noChangeArrowheads="1"/>
          </p:cNvSpPr>
          <p:nvPr/>
        </p:nvSpPr>
        <p:spPr bwMode="auto">
          <a:xfrm>
            <a:off x="73929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62" name="Oval 50"/>
          <p:cNvSpPr>
            <a:spLocks noChangeArrowheads="1"/>
          </p:cNvSpPr>
          <p:nvPr/>
        </p:nvSpPr>
        <p:spPr bwMode="auto">
          <a:xfrm>
            <a:off x="76819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63" name="Oval 51"/>
          <p:cNvSpPr>
            <a:spLocks noChangeArrowheads="1"/>
          </p:cNvSpPr>
          <p:nvPr/>
        </p:nvSpPr>
        <p:spPr bwMode="auto">
          <a:xfrm>
            <a:off x="8401050" y="4364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64" name="Oval 52"/>
          <p:cNvSpPr>
            <a:spLocks noChangeArrowheads="1"/>
          </p:cNvSpPr>
          <p:nvPr/>
        </p:nvSpPr>
        <p:spPr bwMode="auto">
          <a:xfrm>
            <a:off x="789781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65" name="Oval 53"/>
          <p:cNvSpPr>
            <a:spLocks noChangeArrowheads="1"/>
          </p:cNvSpPr>
          <p:nvPr/>
        </p:nvSpPr>
        <p:spPr bwMode="auto">
          <a:xfrm>
            <a:off x="8185150" y="51562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66" name="Oval 54"/>
          <p:cNvSpPr>
            <a:spLocks noChangeArrowheads="1"/>
          </p:cNvSpPr>
          <p:nvPr/>
        </p:nvSpPr>
        <p:spPr bwMode="auto">
          <a:xfrm>
            <a:off x="8616950" y="47244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67" name="Oval 55"/>
          <p:cNvSpPr>
            <a:spLocks noChangeArrowheads="1"/>
          </p:cNvSpPr>
          <p:nvPr/>
        </p:nvSpPr>
        <p:spPr bwMode="auto">
          <a:xfrm>
            <a:off x="8256589" y="47244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68" name="Oval 56"/>
          <p:cNvSpPr>
            <a:spLocks noChangeArrowheads="1"/>
          </p:cNvSpPr>
          <p:nvPr/>
        </p:nvSpPr>
        <p:spPr bwMode="auto">
          <a:xfrm>
            <a:off x="8832850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69" name="Oval 57"/>
          <p:cNvSpPr>
            <a:spLocks noChangeArrowheads="1"/>
          </p:cNvSpPr>
          <p:nvPr/>
        </p:nvSpPr>
        <p:spPr bwMode="auto">
          <a:xfrm>
            <a:off x="8545514" y="50133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70" name="Oval 58"/>
          <p:cNvSpPr>
            <a:spLocks noChangeArrowheads="1"/>
          </p:cNvSpPr>
          <p:nvPr/>
        </p:nvSpPr>
        <p:spPr bwMode="auto">
          <a:xfrm>
            <a:off x="86899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71" name="Oval 59"/>
          <p:cNvSpPr>
            <a:spLocks noChangeArrowheads="1"/>
          </p:cNvSpPr>
          <p:nvPr/>
        </p:nvSpPr>
        <p:spPr bwMode="auto">
          <a:xfrm>
            <a:off x="91217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72" name="Oval 60"/>
          <p:cNvSpPr>
            <a:spLocks noChangeArrowheads="1"/>
          </p:cNvSpPr>
          <p:nvPr/>
        </p:nvSpPr>
        <p:spPr bwMode="auto">
          <a:xfrm>
            <a:off x="4224339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73" name="Oval 61"/>
          <p:cNvSpPr>
            <a:spLocks noChangeArrowheads="1"/>
          </p:cNvSpPr>
          <p:nvPr/>
        </p:nvSpPr>
        <p:spPr bwMode="auto">
          <a:xfrm>
            <a:off x="40814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74" name="Oval 62"/>
          <p:cNvSpPr>
            <a:spLocks noChangeArrowheads="1"/>
          </p:cNvSpPr>
          <p:nvPr/>
        </p:nvSpPr>
        <p:spPr bwMode="auto">
          <a:xfrm>
            <a:off x="35766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75" name="Oval 63"/>
          <p:cNvSpPr>
            <a:spLocks noChangeArrowheads="1"/>
          </p:cNvSpPr>
          <p:nvPr/>
        </p:nvSpPr>
        <p:spPr bwMode="auto">
          <a:xfrm>
            <a:off x="47291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76" name="Oval 64"/>
          <p:cNvSpPr>
            <a:spLocks noChangeArrowheads="1"/>
          </p:cNvSpPr>
          <p:nvPr/>
        </p:nvSpPr>
        <p:spPr bwMode="auto">
          <a:xfrm>
            <a:off x="44402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77" name="Oval 65"/>
          <p:cNvSpPr>
            <a:spLocks noChangeArrowheads="1"/>
          </p:cNvSpPr>
          <p:nvPr/>
        </p:nvSpPr>
        <p:spPr bwMode="auto">
          <a:xfrm>
            <a:off x="5016500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78" name="Oval 66"/>
          <p:cNvSpPr>
            <a:spLocks noChangeArrowheads="1"/>
          </p:cNvSpPr>
          <p:nvPr/>
        </p:nvSpPr>
        <p:spPr bwMode="auto">
          <a:xfrm>
            <a:off x="4656139" y="25638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79" name="Oval 67"/>
          <p:cNvSpPr>
            <a:spLocks noChangeArrowheads="1"/>
          </p:cNvSpPr>
          <p:nvPr/>
        </p:nvSpPr>
        <p:spPr bwMode="auto">
          <a:xfrm>
            <a:off x="559276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80" name="Oval 68"/>
          <p:cNvSpPr>
            <a:spLocks noChangeArrowheads="1"/>
          </p:cNvSpPr>
          <p:nvPr/>
        </p:nvSpPr>
        <p:spPr bwMode="auto">
          <a:xfrm>
            <a:off x="53768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81" name="Oval 69"/>
          <p:cNvSpPr>
            <a:spLocks noChangeArrowheads="1"/>
          </p:cNvSpPr>
          <p:nvPr/>
        </p:nvSpPr>
        <p:spPr bwMode="auto">
          <a:xfrm>
            <a:off x="5880100" y="31400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82" name="Oval 70"/>
          <p:cNvSpPr>
            <a:spLocks noChangeArrowheads="1"/>
          </p:cNvSpPr>
          <p:nvPr/>
        </p:nvSpPr>
        <p:spPr bwMode="auto">
          <a:xfrm>
            <a:off x="616902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83" name="Oval 71"/>
          <p:cNvSpPr>
            <a:spLocks noChangeArrowheads="1"/>
          </p:cNvSpPr>
          <p:nvPr/>
        </p:nvSpPr>
        <p:spPr bwMode="auto">
          <a:xfrm>
            <a:off x="5592764" y="37163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84" name="Oval 72"/>
          <p:cNvSpPr>
            <a:spLocks noChangeArrowheads="1"/>
          </p:cNvSpPr>
          <p:nvPr/>
        </p:nvSpPr>
        <p:spPr bwMode="auto">
          <a:xfrm>
            <a:off x="64563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85" name="Oval 73"/>
          <p:cNvSpPr>
            <a:spLocks noChangeArrowheads="1"/>
          </p:cNvSpPr>
          <p:nvPr/>
        </p:nvSpPr>
        <p:spPr bwMode="auto">
          <a:xfrm>
            <a:off x="66722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86" name="Oval 74"/>
          <p:cNvSpPr>
            <a:spLocks noChangeArrowheads="1"/>
          </p:cNvSpPr>
          <p:nvPr/>
        </p:nvSpPr>
        <p:spPr bwMode="auto">
          <a:xfrm>
            <a:off x="63134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87" name="Oval 75"/>
          <p:cNvSpPr>
            <a:spLocks noChangeArrowheads="1"/>
          </p:cNvSpPr>
          <p:nvPr/>
        </p:nvSpPr>
        <p:spPr bwMode="auto">
          <a:xfrm>
            <a:off x="7105650" y="38608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88" name="Oval 76"/>
          <p:cNvSpPr>
            <a:spLocks noChangeArrowheads="1"/>
          </p:cNvSpPr>
          <p:nvPr/>
        </p:nvSpPr>
        <p:spPr bwMode="auto">
          <a:xfrm>
            <a:off x="7105650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89" name="Oval 77"/>
          <p:cNvSpPr>
            <a:spLocks noChangeArrowheads="1"/>
          </p:cNvSpPr>
          <p:nvPr/>
        </p:nvSpPr>
        <p:spPr bwMode="auto">
          <a:xfrm>
            <a:off x="667226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90" name="Oval 78"/>
          <p:cNvSpPr>
            <a:spLocks noChangeArrowheads="1"/>
          </p:cNvSpPr>
          <p:nvPr/>
        </p:nvSpPr>
        <p:spPr bwMode="auto">
          <a:xfrm>
            <a:off x="760888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91" name="Oval 79"/>
          <p:cNvSpPr>
            <a:spLocks noChangeArrowheads="1"/>
          </p:cNvSpPr>
          <p:nvPr/>
        </p:nvSpPr>
        <p:spPr bwMode="auto">
          <a:xfrm>
            <a:off x="7897814" y="35718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92" name="Oval 80"/>
          <p:cNvSpPr>
            <a:spLocks noChangeArrowheads="1"/>
          </p:cNvSpPr>
          <p:nvPr/>
        </p:nvSpPr>
        <p:spPr bwMode="auto">
          <a:xfrm>
            <a:off x="8616950" y="45799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93" name="Oval 81"/>
          <p:cNvSpPr>
            <a:spLocks noChangeArrowheads="1"/>
          </p:cNvSpPr>
          <p:nvPr/>
        </p:nvSpPr>
        <p:spPr bwMode="auto">
          <a:xfrm>
            <a:off x="811371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94" name="Oval 82"/>
          <p:cNvSpPr>
            <a:spLocks noChangeArrowheads="1"/>
          </p:cNvSpPr>
          <p:nvPr/>
        </p:nvSpPr>
        <p:spPr bwMode="auto">
          <a:xfrm>
            <a:off x="8401050" y="53721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95" name="Oval 83"/>
          <p:cNvSpPr>
            <a:spLocks noChangeArrowheads="1"/>
          </p:cNvSpPr>
          <p:nvPr/>
        </p:nvSpPr>
        <p:spPr bwMode="auto">
          <a:xfrm>
            <a:off x="88328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96" name="Oval 84"/>
          <p:cNvSpPr>
            <a:spLocks noChangeArrowheads="1"/>
          </p:cNvSpPr>
          <p:nvPr/>
        </p:nvSpPr>
        <p:spPr bwMode="auto">
          <a:xfrm>
            <a:off x="8472489" y="4940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97" name="Oval 85"/>
          <p:cNvSpPr>
            <a:spLocks noChangeArrowheads="1"/>
          </p:cNvSpPr>
          <p:nvPr/>
        </p:nvSpPr>
        <p:spPr bwMode="auto">
          <a:xfrm>
            <a:off x="9048750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98" name="Oval 86"/>
          <p:cNvSpPr>
            <a:spLocks noChangeArrowheads="1"/>
          </p:cNvSpPr>
          <p:nvPr/>
        </p:nvSpPr>
        <p:spPr bwMode="auto">
          <a:xfrm>
            <a:off x="8761414" y="52292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99" name="Oval 87"/>
          <p:cNvSpPr>
            <a:spLocks noChangeArrowheads="1"/>
          </p:cNvSpPr>
          <p:nvPr/>
        </p:nvSpPr>
        <p:spPr bwMode="auto">
          <a:xfrm>
            <a:off x="89058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00" name="Oval 88"/>
          <p:cNvSpPr>
            <a:spLocks noChangeArrowheads="1"/>
          </p:cNvSpPr>
          <p:nvPr/>
        </p:nvSpPr>
        <p:spPr bwMode="auto">
          <a:xfrm>
            <a:off x="93376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01" name="Oval 89"/>
          <p:cNvSpPr>
            <a:spLocks noChangeArrowheads="1"/>
          </p:cNvSpPr>
          <p:nvPr/>
        </p:nvSpPr>
        <p:spPr bwMode="auto">
          <a:xfrm>
            <a:off x="3071814" y="8366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02" name="Oval 90"/>
          <p:cNvSpPr>
            <a:spLocks noChangeArrowheads="1"/>
          </p:cNvSpPr>
          <p:nvPr/>
        </p:nvSpPr>
        <p:spPr bwMode="auto">
          <a:xfrm>
            <a:off x="29289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03" name="Oval 91"/>
          <p:cNvSpPr>
            <a:spLocks noChangeArrowheads="1"/>
          </p:cNvSpPr>
          <p:nvPr/>
        </p:nvSpPr>
        <p:spPr bwMode="auto">
          <a:xfrm>
            <a:off x="2424114" y="14843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04" name="Oval 92"/>
          <p:cNvSpPr>
            <a:spLocks noChangeArrowheads="1"/>
          </p:cNvSpPr>
          <p:nvPr/>
        </p:nvSpPr>
        <p:spPr bwMode="auto">
          <a:xfrm>
            <a:off x="35766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05" name="Oval 93"/>
          <p:cNvSpPr>
            <a:spLocks noChangeArrowheads="1"/>
          </p:cNvSpPr>
          <p:nvPr/>
        </p:nvSpPr>
        <p:spPr bwMode="auto">
          <a:xfrm>
            <a:off x="328771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06" name="Oval 94"/>
          <p:cNvSpPr>
            <a:spLocks noChangeArrowheads="1"/>
          </p:cNvSpPr>
          <p:nvPr/>
        </p:nvSpPr>
        <p:spPr bwMode="auto">
          <a:xfrm>
            <a:off x="3863975" y="1773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07" name="Oval 95"/>
          <p:cNvSpPr>
            <a:spLocks noChangeArrowheads="1"/>
          </p:cNvSpPr>
          <p:nvPr/>
        </p:nvSpPr>
        <p:spPr bwMode="auto">
          <a:xfrm>
            <a:off x="35036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08" name="Oval 96"/>
          <p:cNvSpPr>
            <a:spLocks noChangeArrowheads="1"/>
          </p:cNvSpPr>
          <p:nvPr/>
        </p:nvSpPr>
        <p:spPr bwMode="auto">
          <a:xfrm>
            <a:off x="44402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09" name="Oval 97"/>
          <p:cNvSpPr>
            <a:spLocks noChangeArrowheads="1"/>
          </p:cNvSpPr>
          <p:nvPr/>
        </p:nvSpPr>
        <p:spPr bwMode="auto">
          <a:xfrm>
            <a:off x="42243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10" name="Oval 98"/>
          <p:cNvSpPr>
            <a:spLocks noChangeArrowheads="1"/>
          </p:cNvSpPr>
          <p:nvPr/>
        </p:nvSpPr>
        <p:spPr bwMode="auto">
          <a:xfrm>
            <a:off x="4727575" y="28527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11" name="Oval 99"/>
          <p:cNvSpPr>
            <a:spLocks noChangeArrowheads="1"/>
          </p:cNvSpPr>
          <p:nvPr/>
        </p:nvSpPr>
        <p:spPr bwMode="auto">
          <a:xfrm>
            <a:off x="5016500" y="2205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12" name="Oval 100"/>
          <p:cNvSpPr>
            <a:spLocks noChangeArrowheads="1"/>
          </p:cNvSpPr>
          <p:nvPr/>
        </p:nvSpPr>
        <p:spPr bwMode="auto">
          <a:xfrm>
            <a:off x="4440239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13" name="Oval 101"/>
          <p:cNvSpPr>
            <a:spLocks noChangeArrowheads="1"/>
          </p:cNvSpPr>
          <p:nvPr/>
        </p:nvSpPr>
        <p:spPr bwMode="auto">
          <a:xfrm>
            <a:off x="53038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14" name="Oval 102"/>
          <p:cNvSpPr>
            <a:spLocks noChangeArrowheads="1"/>
          </p:cNvSpPr>
          <p:nvPr/>
        </p:nvSpPr>
        <p:spPr bwMode="auto">
          <a:xfrm>
            <a:off x="5519739" y="33575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15" name="Oval 103"/>
          <p:cNvSpPr>
            <a:spLocks noChangeArrowheads="1"/>
          </p:cNvSpPr>
          <p:nvPr/>
        </p:nvSpPr>
        <p:spPr bwMode="auto">
          <a:xfrm>
            <a:off x="5160964" y="37893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16" name="Oval 104"/>
          <p:cNvSpPr>
            <a:spLocks noChangeArrowheads="1"/>
          </p:cNvSpPr>
          <p:nvPr/>
        </p:nvSpPr>
        <p:spPr bwMode="auto">
          <a:xfrm>
            <a:off x="5953125" y="35734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17" name="Oval 105"/>
          <p:cNvSpPr>
            <a:spLocks noChangeArrowheads="1"/>
          </p:cNvSpPr>
          <p:nvPr/>
        </p:nvSpPr>
        <p:spPr bwMode="auto">
          <a:xfrm>
            <a:off x="5953125" y="43656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18" name="Oval 106"/>
          <p:cNvSpPr>
            <a:spLocks noChangeArrowheads="1"/>
          </p:cNvSpPr>
          <p:nvPr/>
        </p:nvSpPr>
        <p:spPr bwMode="auto">
          <a:xfrm>
            <a:off x="5519739" y="41497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19" name="Oval 107"/>
          <p:cNvSpPr>
            <a:spLocks noChangeArrowheads="1"/>
          </p:cNvSpPr>
          <p:nvPr/>
        </p:nvSpPr>
        <p:spPr bwMode="auto">
          <a:xfrm>
            <a:off x="64563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20" name="Oval 108"/>
          <p:cNvSpPr>
            <a:spLocks noChangeArrowheads="1"/>
          </p:cNvSpPr>
          <p:nvPr/>
        </p:nvSpPr>
        <p:spPr bwMode="auto">
          <a:xfrm>
            <a:off x="6745289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21" name="Oval 109"/>
          <p:cNvSpPr>
            <a:spLocks noChangeArrowheads="1"/>
          </p:cNvSpPr>
          <p:nvPr/>
        </p:nvSpPr>
        <p:spPr bwMode="auto">
          <a:xfrm>
            <a:off x="7464425" y="42926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22" name="Oval 110"/>
          <p:cNvSpPr>
            <a:spLocks noChangeArrowheads="1"/>
          </p:cNvSpPr>
          <p:nvPr/>
        </p:nvSpPr>
        <p:spPr bwMode="auto">
          <a:xfrm>
            <a:off x="6961189" y="43656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23" name="Oval 111"/>
          <p:cNvSpPr>
            <a:spLocks noChangeArrowheads="1"/>
          </p:cNvSpPr>
          <p:nvPr/>
        </p:nvSpPr>
        <p:spPr bwMode="auto">
          <a:xfrm>
            <a:off x="7248525" y="50847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24" name="Oval 112"/>
          <p:cNvSpPr>
            <a:spLocks noChangeArrowheads="1"/>
          </p:cNvSpPr>
          <p:nvPr/>
        </p:nvSpPr>
        <p:spPr bwMode="auto">
          <a:xfrm>
            <a:off x="7680325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25" name="Oval 113"/>
          <p:cNvSpPr>
            <a:spLocks noChangeArrowheads="1"/>
          </p:cNvSpPr>
          <p:nvPr/>
        </p:nvSpPr>
        <p:spPr bwMode="auto">
          <a:xfrm>
            <a:off x="731996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26" name="Oval 114"/>
          <p:cNvSpPr>
            <a:spLocks noChangeArrowheads="1"/>
          </p:cNvSpPr>
          <p:nvPr/>
        </p:nvSpPr>
        <p:spPr bwMode="auto">
          <a:xfrm>
            <a:off x="7896225" y="51577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27" name="Oval 115"/>
          <p:cNvSpPr>
            <a:spLocks noChangeArrowheads="1"/>
          </p:cNvSpPr>
          <p:nvPr/>
        </p:nvSpPr>
        <p:spPr bwMode="auto">
          <a:xfrm>
            <a:off x="7608889" y="494188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28" name="Oval 116"/>
          <p:cNvSpPr>
            <a:spLocks noChangeArrowheads="1"/>
          </p:cNvSpPr>
          <p:nvPr/>
        </p:nvSpPr>
        <p:spPr bwMode="auto">
          <a:xfrm>
            <a:off x="77533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29" name="Oval 117"/>
          <p:cNvSpPr>
            <a:spLocks noChangeArrowheads="1"/>
          </p:cNvSpPr>
          <p:nvPr/>
        </p:nvSpPr>
        <p:spPr bwMode="auto">
          <a:xfrm>
            <a:off x="81851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30" name="Oval 118"/>
          <p:cNvSpPr>
            <a:spLocks noChangeArrowheads="1"/>
          </p:cNvSpPr>
          <p:nvPr/>
        </p:nvSpPr>
        <p:spPr bwMode="auto">
          <a:xfrm>
            <a:off x="321627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31" name="Oval 119"/>
          <p:cNvSpPr>
            <a:spLocks noChangeArrowheads="1"/>
          </p:cNvSpPr>
          <p:nvPr/>
        </p:nvSpPr>
        <p:spPr bwMode="auto">
          <a:xfrm>
            <a:off x="30734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32" name="Oval 120"/>
          <p:cNvSpPr>
            <a:spLocks noChangeArrowheads="1"/>
          </p:cNvSpPr>
          <p:nvPr/>
        </p:nvSpPr>
        <p:spPr bwMode="auto">
          <a:xfrm>
            <a:off x="2568575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33" name="Oval 121"/>
          <p:cNvSpPr>
            <a:spLocks noChangeArrowheads="1"/>
          </p:cNvSpPr>
          <p:nvPr/>
        </p:nvSpPr>
        <p:spPr bwMode="auto">
          <a:xfrm>
            <a:off x="37211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34" name="Oval 122"/>
          <p:cNvSpPr>
            <a:spLocks noChangeArrowheads="1"/>
          </p:cNvSpPr>
          <p:nvPr/>
        </p:nvSpPr>
        <p:spPr bwMode="auto">
          <a:xfrm>
            <a:off x="34321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35" name="Oval 123"/>
          <p:cNvSpPr>
            <a:spLocks noChangeArrowheads="1"/>
          </p:cNvSpPr>
          <p:nvPr/>
        </p:nvSpPr>
        <p:spPr bwMode="auto">
          <a:xfrm>
            <a:off x="4008439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36" name="Oval 124"/>
          <p:cNvSpPr>
            <a:spLocks noChangeArrowheads="1"/>
          </p:cNvSpPr>
          <p:nvPr/>
        </p:nvSpPr>
        <p:spPr bwMode="auto">
          <a:xfrm>
            <a:off x="3648075" y="37163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37" name="Oval 125"/>
          <p:cNvSpPr>
            <a:spLocks noChangeArrowheads="1"/>
          </p:cNvSpPr>
          <p:nvPr/>
        </p:nvSpPr>
        <p:spPr bwMode="auto">
          <a:xfrm>
            <a:off x="458470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38" name="Oval 126"/>
          <p:cNvSpPr>
            <a:spLocks noChangeArrowheads="1"/>
          </p:cNvSpPr>
          <p:nvPr/>
        </p:nvSpPr>
        <p:spPr bwMode="auto">
          <a:xfrm>
            <a:off x="43688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39" name="Oval 127"/>
          <p:cNvSpPr>
            <a:spLocks noChangeArrowheads="1"/>
          </p:cNvSpPr>
          <p:nvPr/>
        </p:nvSpPr>
        <p:spPr bwMode="auto">
          <a:xfrm>
            <a:off x="487203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40" name="Oval 128"/>
          <p:cNvSpPr>
            <a:spLocks noChangeArrowheads="1"/>
          </p:cNvSpPr>
          <p:nvPr/>
        </p:nvSpPr>
        <p:spPr bwMode="auto">
          <a:xfrm>
            <a:off x="51609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41" name="Oval 129"/>
          <p:cNvSpPr>
            <a:spLocks noChangeArrowheads="1"/>
          </p:cNvSpPr>
          <p:nvPr/>
        </p:nvSpPr>
        <p:spPr bwMode="auto">
          <a:xfrm>
            <a:off x="4584700" y="48688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42" name="Oval 130"/>
          <p:cNvSpPr>
            <a:spLocks noChangeArrowheads="1"/>
          </p:cNvSpPr>
          <p:nvPr/>
        </p:nvSpPr>
        <p:spPr bwMode="auto">
          <a:xfrm>
            <a:off x="54483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43" name="Oval 131"/>
          <p:cNvSpPr>
            <a:spLocks noChangeArrowheads="1"/>
          </p:cNvSpPr>
          <p:nvPr/>
        </p:nvSpPr>
        <p:spPr bwMode="auto">
          <a:xfrm>
            <a:off x="6242050" y="13398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44" name="Oval 132"/>
          <p:cNvSpPr>
            <a:spLocks noChangeArrowheads="1"/>
          </p:cNvSpPr>
          <p:nvPr/>
        </p:nvSpPr>
        <p:spPr bwMode="auto">
          <a:xfrm>
            <a:off x="60991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45" name="Oval 133"/>
          <p:cNvSpPr>
            <a:spLocks noChangeArrowheads="1"/>
          </p:cNvSpPr>
          <p:nvPr/>
        </p:nvSpPr>
        <p:spPr bwMode="auto">
          <a:xfrm>
            <a:off x="5594350" y="19875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46" name="Oval 134"/>
          <p:cNvSpPr>
            <a:spLocks noChangeArrowheads="1"/>
          </p:cNvSpPr>
          <p:nvPr/>
        </p:nvSpPr>
        <p:spPr bwMode="auto">
          <a:xfrm>
            <a:off x="67468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47" name="Oval 135"/>
          <p:cNvSpPr>
            <a:spLocks noChangeArrowheads="1"/>
          </p:cNvSpPr>
          <p:nvPr/>
        </p:nvSpPr>
        <p:spPr bwMode="auto">
          <a:xfrm>
            <a:off x="6457950" y="23479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48" name="Oval 136"/>
          <p:cNvSpPr>
            <a:spLocks noChangeArrowheads="1"/>
          </p:cNvSpPr>
          <p:nvPr/>
        </p:nvSpPr>
        <p:spPr bwMode="auto">
          <a:xfrm>
            <a:off x="70342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49" name="Oval 137"/>
          <p:cNvSpPr>
            <a:spLocks noChangeArrowheads="1"/>
          </p:cNvSpPr>
          <p:nvPr/>
        </p:nvSpPr>
        <p:spPr bwMode="auto">
          <a:xfrm>
            <a:off x="6673850" y="27797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50" name="Oval 138"/>
          <p:cNvSpPr>
            <a:spLocks noChangeArrowheads="1"/>
          </p:cNvSpPr>
          <p:nvPr/>
        </p:nvSpPr>
        <p:spPr bwMode="auto">
          <a:xfrm>
            <a:off x="761047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51" name="Oval 139"/>
          <p:cNvSpPr>
            <a:spLocks noChangeArrowheads="1"/>
          </p:cNvSpPr>
          <p:nvPr/>
        </p:nvSpPr>
        <p:spPr bwMode="auto">
          <a:xfrm>
            <a:off x="73945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52" name="Oval 140"/>
          <p:cNvSpPr>
            <a:spLocks noChangeArrowheads="1"/>
          </p:cNvSpPr>
          <p:nvPr/>
        </p:nvSpPr>
        <p:spPr bwMode="auto">
          <a:xfrm>
            <a:off x="78978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53" name="Oval 141"/>
          <p:cNvSpPr>
            <a:spLocks noChangeArrowheads="1"/>
          </p:cNvSpPr>
          <p:nvPr/>
        </p:nvSpPr>
        <p:spPr bwMode="auto">
          <a:xfrm>
            <a:off x="8186739" y="27082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54" name="Oval 142"/>
          <p:cNvSpPr>
            <a:spLocks noChangeArrowheads="1"/>
          </p:cNvSpPr>
          <p:nvPr/>
        </p:nvSpPr>
        <p:spPr bwMode="auto">
          <a:xfrm>
            <a:off x="7610475" y="3932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55" name="Oval 143"/>
          <p:cNvSpPr>
            <a:spLocks noChangeArrowheads="1"/>
          </p:cNvSpPr>
          <p:nvPr/>
        </p:nvSpPr>
        <p:spPr bwMode="auto">
          <a:xfrm>
            <a:off x="84740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456" name="Line 144"/>
          <p:cNvSpPr>
            <a:spLocks noChangeShapeType="1"/>
          </p:cNvSpPr>
          <p:nvPr/>
        </p:nvSpPr>
        <p:spPr bwMode="auto">
          <a:xfrm flipH="1">
            <a:off x="1992314" y="6308725"/>
            <a:ext cx="792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457" name="Line 145"/>
          <p:cNvSpPr>
            <a:spLocks noChangeShapeType="1"/>
          </p:cNvSpPr>
          <p:nvPr/>
        </p:nvSpPr>
        <p:spPr bwMode="auto">
          <a:xfrm flipH="1" flipV="1">
            <a:off x="9840914" y="333375"/>
            <a:ext cx="71437" cy="5975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458" name="Line 146"/>
          <p:cNvSpPr>
            <a:spLocks noChangeShapeType="1"/>
          </p:cNvSpPr>
          <p:nvPr/>
        </p:nvSpPr>
        <p:spPr bwMode="auto">
          <a:xfrm>
            <a:off x="5808663" y="333375"/>
            <a:ext cx="0" cy="61912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459" name="Text Box 147"/>
          <p:cNvSpPr txBox="1">
            <a:spLocks noChangeArrowheads="1"/>
          </p:cNvSpPr>
          <p:nvPr/>
        </p:nvSpPr>
        <p:spPr bwMode="auto">
          <a:xfrm>
            <a:off x="9912350" y="6356350"/>
            <a:ext cx="755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142</a:t>
            </a:r>
          </a:p>
        </p:txBody>
      </p:sp>
      <p:sp>
        <p:nvSpPr>
          <p:cNvPr id="13460" name="Text Box 148"/>
          <p:cNvSpPr txBox="1">
            <a:spLocks noChangeArrowheads="1"/>
          </p:cNvSpPr>
          <p:nvPr/>
        </p:nvSpPr>
        <p:spPr bwMode="auto">
          <a:xfrm>
            <a:off x="3359151" y="6356350"/>
            <a:ext cx="1584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MALATI</a:t>
            </a:r>
          </a:p>
        </p:txBody>
      </p:sp>
      <p:sp>
        <p:nvSpPr>
          <p:cNvPr id="13461" name="Text Box 149"/>
          <p:cNvSpPr txBox="1">
            <a:spLocks noChangeArrowheads="1"/>
          </p:cNvSpPr>
          <p:nvPr/>
        </p:nvSpPr>
        <p:spPr bwMode="auto">
          <a:xfrm>
            <a:off x="6457950" y="6356350"/>
            <a:ext cx="215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NON MALATI</a:t>
            </a:r>
          </a:p>
        </p:txBody>
      </p:sp>
      <p:sp>
        <p:nvSpPr>
          <p:cNvPr id="13462" name="Text Box 150"/>
          <p:cNvSpPr txBox="1">
            <a:spLocks noChangeArrowheads="1"/>
          </p:cNvSpPr>
          <p:nvPr/>
        </p:nvSpPr>
        <p:spPr bwMode="auto">
          <a:xfrm>
            <a:off x="1883569" y="5269160"/>
            <a:ext cx="40322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3200" dirty="0"/>
              <a:t>La soglia di malattia</a:t>
            </a:r>
          </a:p>
        </p:txBody>
      </p:sp>
    </p:spTree>
    <p:extLst>
      <p:ext uri="{BB962C8B-B14F-4D97-AF65-F5344CB8AC3E}">
        <p14:creationId xmlns:p14="http://schemas.microsoft.com/office/powerpoint/2010/main" val="35573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Oval 2"/>
          <p:cNvSpPr>
            <a:spLocks noChangeArrowheads="1"/>
          </p:cNvSpPr>
          <p:nvPr/>
        </p:nvSpPr>
        <p:spPr bwMode="auto">
          <a:xfrm>
            <a:off x="3792539" y="6921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15" name="Oval 3"/>
          <p:cNvSpPr>
            <a:spLocks noChangeArrowheads="1"/>
          </p:cNvSpPr>
          <p:nvPr/>
        </p:nvSpPr>
        <p:spPr bwMode="auto">
          <a:xfrm>
            <a:off x="36496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16" name="Oval 4"/>
          <p:cNvSpPr>
            <a:spLocks noChangeArrowheads="1"/>
          </p:cNvSpPr>
          <p:nvPr/>
        </p:nvSpPr>
        <p:spPr bwMode="auto">
          <a:xfrm>
            <a:off x="3144839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17" name="Oval 5"/>
          <p:cNvSpPr>
            <a:spLocks noChangeArrowheads="1"/>
          </p:cNvSpPr>
          <p:nvPr/>
        </p:nvSpPr>
        <p:spPr bwMode="auto">
          <a:xfrm>
            <a:off x="42973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18" name="Oval 6"/>
          <p:cNvSpPr>
            <a:spLocks noChangeArrowheads="1"/>
          </p:cNvSpPr>
          <p:nvPr/>
        </p:nvSpPr>
        <p:spPr bwMode="auto">
          <a:xfrm>
            <a:off x="40084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19" name="Oval 7"/>
          <p:cNvSpPr>
            <a:spLocks noChangeArrowheads="1"/>
          </p:cNvSpPr>
          <p:nvPr/>
        </p:nvSpPr>
        <p:spPr bwMode="auto">
          <a:xfrm>
            <a:off x="4584700" y="16287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20" name="Oval 8"/>
          <p:cNvSpPr>
            <a:spLocks noChangeArrowheads="1"/>
          </p:cNvSpPr>
          <p:nvPr/>
        </p:nvSpPr>
        <p:spPr bwMode="auto">
          <a:xfrm>
            <a:off x="42243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21" name="Oval 9"/>
          <p:cNvSpPr>
            <a:spLocks noChangeArrowheads="1"/>
          </p:cNvSpPr>
          <p:nvPr/>
        </p:nvSpPr>
        <p:spPr bwMode="auto">
          <a:xfrm>
            <a:off x="516096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22" name="Oval 10"/>
          <p:cNvSpPr>
            <a:spLocks noChangeArrowheads="1"/>
          </p:cNvSpPr>
          <p:nvPr/>
        </p:nvSpPr>
        <p:spPr bwMode="auto">
          <a:xfrm>
            <a:off x="49450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23" name="Oval 11"/>
          <p:cNvSpPr>
            <a:spLocks noChangeArrowheads="1"/>
          </p:cNvSpPr>
          <p:nvPr/>
        </p:nvSpPr>
        <p:spPr bwMode="auto">
          <a:xfrm>
            <a:off x="54483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24" name="Oval 12"/>
          <p:cNvSpPr>
            <a:spLocks noChangeArrowheads="1"/>
          </p:cNvSpPr>
          <p:nvPr/>
        </p:nvSpPr>
        <p:spPr bwMode="auto">
          <a:xfrm>
            <a:off x="5737225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25" name="Oval 13"/>
          <p:cNvSpPr>
            <a:spLocks noChangeArrowheads="1"/>
          </p:cNvSpPr>
          <p:nvPr/>
        </p:nvSpPr>
        <p:spPr bwMode="auto">
          <a:xfrm>
            <a:off x="5160964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26" name="Oval 14"/>
          <p:cNvSpPr>
            <a:spLocks noChangeArrowheads="1"/>
          </p:cNvSpPr>
          <p:nvPr/>
        </p:nvSpPr>
        <p:spPr bwMode="auto">
          <a:xfrm>
            <a:off x="60245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27" name="Oval 15"/>
          <p:cNvSpPr>
            <a:spLocks noChangeArrowheads="1"/>
          </p:cNvSpPr>
          <p:nvPr/>
        </p:nvSpPr>
        <p:spPr bwMode="auto">
          <a:xfrm>
            <a:off x="6240464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28" name="Oval 16"/>
          <p:cNvSpPr>
            <a:spLocks noChangeArrowheads="1"/>
          </p:cNvSpPr>
          <p:nvPr/>
        </p:nvSpPr>
        <p:spPr bwMode="auto">
          <a:xfrm>
            <a:off x="5881689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29" name="Oval 17"/>
          <p:cNvSpPr>
            <a:spLocks noChangeArrowheads="1"/>
          </p:cNvSpPr>
          <p:nvPr/>
        </p:nvSpPr>
        <p:spPr bwMode="auto">
          <a:xfrm>
            <a:off x="667385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30" name="Oval 18"/>
          <p:cNvSpPr>
            <a:spLocks noChangeArrowheads="1"/>
          </p:cNvSpPr>
          <p:nvPr/>
        </p:nvSpPr>
        <p:spPr bwMode="auto">
          <a:xfrm>
            <a:off x="667385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31" name="Oval 19"/>
          <p:cNvSpPr>
            <a:spLocks noChangeArrowheads="1"/>
          </p:cNvSpPr>
          <p:nvPr/>
        </p:nvSpPr>
        <p:spPr bwMode="auto">
          <a:xfrm>
            <a:off x="62404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32" name="Oval 20"/>
          <p:cNvSpPr>
            <a:spLocks noChangeArrowheads="1"/>
          </p:cNvSpPr>
          <p:nvPr/>
        </p:nvSpPr>
        <p:spPr bwMode="auto">
          <a:xfrm>
            <a:off x="71770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33" name="Oval 21"/>
          <p:cNvSpPr>
            <a:spLocks noChangeArrowheads="1"/>
          </p:cNvSpPr>
          <p:nvPr/>
        </p:nvSpPr>
        <p:spPr bwMode="auto">
          <a:xfrm>
            <a:off x="7466014" y="31400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34" name="Oval 22"/>
          <p:cNvSpPr>
            <a:spLocks noChangeArrowheads="1"/>
          </p:cNvSpPr>
          <p:nvPr/>
        </p:nvSpPr>
        <p:spPr bwMode="auto">
          <a:xfrm>
            <a:off x="8185150" y="41481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35" name="Oval 23"/>
          <p:cNvSpPr>
            <a:spLocks noChangeArrowheads="1"/>
          </p:cNvSpPr>
          <p:nvPr/>
        </p:nvSpPr>
        <p:spPr bwMode="auto">
          <a:xfrm>
            <a:off x="768191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36" name="Oval 24"/>
          <p:cNvSpPr>
            <a:spLocks noChangeArrowheads="1"/>
          </p:cNvSpPr>
          <p:nvPr/>
        </p:nvSpPr>
        <p:spPr bwMode="auto">
          <a:xfrm>
            <a:off x="79692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37" name="Oval 25"/>
          <p:cNvSpPr>
            <a:spLocks noChangeArrowheads="1"/>
          </p:cNvSpPr>
          <p:nvPr/>
        </p:nvSpPr>
        <p:spPr bwMode="auto">
          <a:xfrm>
            <a:off x="8401050" y="45085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38" name="Oval 26"/>
          <p:cNvSpPr>
            <a:spLocks noChangeArrowheads="1"/>
          </p:cNvSpPr>
          <p:nvPr/>
        </p:nvSpPr>
        <p:spPr bwMode="auto">
          <a:xfrm>
            <a:off x="8040689" y="45085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39" name="Oval 27"/>
          <p:cNvSpPr>
            <a:spLocks noChangeArrowheads="1"/>
          </p:cNvSpPr>
          <p:nvPr/>
        </p:nvSpPr>
        <p:spPr bwMode="auto">
          <a:xfrm>
            <a:off x="8616950" y="50133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40" name="Oval 28"/>
          <p:cNvSpPr>
            <a:spLocks noChangeArrowheads="1"/>
          </p:cNvSpPr>
          <p:nvPr/>
        </p:nvSpPr>
        <p:spPr bwMode="auto">
          <a:xfrm>
            <a:off x="8329614" y="47974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41" name="Oval 29"/>
          <p:cNvSpPr>
            <a:spLocks noChangeArrowheads="1"/>
          </p:cNvSpPr>
          <p:nvPr/>
        </p:nvSpPr>
        <p:spPr bwMode="auto">
          <a:xfrm>
            <a:off x="84740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42" name="Oval 30"/>
          <p:cNvSpPr>
            <a:spLocks noChangeArrowheads="1"/>
          </p:cNvSpPr>
          <p:nvPr/>
        </p:nvSpPr>
        <p:spPr bwMode="auto">
          <a:xfrm>
            <a:off x="89058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43" name="Oval 31"/>
          <p:cNvSpPr>
            <a:spLocks noChangeArrowheads="1"/>
          </p:cNvSpPr>
          <p:nvPr/>
        </p:nvSpPr>
        <p:spPr bwMode="auto">
          <a:xfrm>
            <a:off x="4008439" y="9080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44" name="Oval 32"/>
          <p:cNvSpPr>
            <a:spLocks noChangeArrowheads="1"/>
          </p:cNvSpPr>
          <p:nvPr/>
        </p:nvSpPr>
        <p:spPr bwMode="auto">
          <a:xfrm>
            <a:off x="3865564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45" name="Oval 33"/>
          <p:cNvSpPr>
            <a:spLocks noChangeArrowheads="1"/>
          </p:cNvSpPr>
          <p:nvPr/>
        </p:nvSpPr>
        <p:spPr bwMode="auto">
          <a:xfrm>
            <a:off x="3360739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46" name="Oval 34"/>
          <p:cNvSpPr>
            <a:spLocks noChangeArrowheads="1"/>
          </p:cNvSpPr>
          <p:nvPr/>
        </p:nvSpPr>
        <p:spPr bwMode="auto">
          <a:xfrm>
            <a:off x="35766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47" name="Oval 35"/>
          <p:cNvSpPr>
            <a:spLocks noChangeArrowheads="1"/>
          </p:cNvSpPr>
          <p:nvPr/>
        </p:nvSpPr>
        <p:spPr bwMode="auto">
          <a:xfrm>
            <a:off x="4224339" y="19161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48" name="Oval 36"/>
          <p:cNvSpPr>
            <a:spLocks noChangeArrowheads="1"/>
          </p:cNvSpPr>
          <p:nvPr/>
        </p:nvSpPr>
        <p:spPr bwMode="auto">
          <a:xfrm>
            <a:off x="4800600" y="18446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49" name="Oval 37"/>
          <p:cNvSpPr>
            <a:spLocks noChangeArrowheads="1"/>
          </p:cNvSpPr>
          <p:nvPr/>
        </p:nvSpPr>
        <p:spPr bwMode="auto">
          <a:xfrm>
            <a:off x="4440239" y="23479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50" name="Oval 38"/>
          <p:cNvSpPr>
            <a:spLocks noChangeArrowheads="1"/>
          </p:cNvSpPr>
          <p:nvPr/>
        </p:nvSpPr>
        <p:spPr bwMode="auto">
          <a:xfrm>
            <a:off x="5376864" y="20605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51" name="Oval 39"/>
          <p:cNvSpPr>
            <a:spLocks noChangeArrowheads="1"/>
          </p:cNvSpPr>
          <p:nvPr/>
        </p:nvSpPr>
        <p:spPr bwMode="auto">
          <a:xfrm>
            <a:off x="51609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52" name="Oval 40"/>
          <p:cNvSpPr>
            <a:spLocks noChangeArrowheads="1"/>
          </p:cNvSpPr>
          <p:nvPr/>
        </p:nvSpPr>
        <p:spPr bwMode="auto">
          <a:xfrm>
            <a:off x="5664200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53" name="Oval 41"/>
          <p:cNvSpPr>
            <a:spLocks noChangeArrowheads="1"/>
          </p:cNvSpPr>
          <p:nvPr/>
        </p:nvSpPr>
        <p:spPr bwMode="auto">
          <a:xfrm>
            <a:off x="595312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54" name="Oval 42"/>
          <p:cNvSpPr>
            <a:spLocks noChangeArrowheads="1"/>
          </p:cNvSpPr>
          <p:nvPr/>
        </p:nvSpPr>
        <p:spPr bwMode="auto">
          <a:xfrm>
            <a:off x="5376864" y="35004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55" name="Oval 43"/>
          <p:cNvSpPr>
            <a:spLocks noChangeArrowheads="1"/>
          </p:cNvSpPr>
          <p:nvPr/>
        </p:nvSpPr>
        <p:spPr bwMode="auto">
          <a:xfrm>
            <a:off x="62404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56" name="Oval 44"/>
          <p:cNvSpPr>
            <a:spLocks noChangeArrowheads="1"/>
          </p:cNvSpPr>
          <p:nvPr/>
        </p:nvSpPr>
        <p:spPr bwMode="auto">
          <a:xfrm>
            <a:off x="6456364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57" name="Oval 45"/>
          <p:cNvSpPr>
            <a:spLocks noChangeArrowheads="1"/>
          </p:cNvSpPr>
          <p:nvPr/>
        </p:nvSpPr>
        <p:spPr bwMode="auto">
          <a:xfrm>
            <a:off x="60975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58" name="Oval 46"/>
          <p:cNvSpPr>
            <a:spLocks noChangeArrowheads="1"/>
          </p:cNvSpPr>
          <p:nvPr/>
        </p:nvSpPr>
        <p:spPr bwMode="auto">
          <a:xfrm>
            <a:off x="6889750" y="36449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59" name="Oval 47"/>
          <p:cNvSpPr>
            <a:spLocks noChangeArrowheads="1"/>
          </p:cNvSpPr>
          <p:nvPr/>
        </p:nvSpPr>
        <p:spPr bwMode="auto">
          <a:xfrm>
            <a:off x="6889750" y="44370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60" name="Oval 48"/>
          <p:cNvSpPr>
            <a:spLocks noChangeArrowheads="1"/>
          </p:cNvSpPr>
          <p:nvPr/>
        </p:nvSpPr>
        <p:spPr bwMode="auto">
          <a:xfrm>
            <a:off x="645636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61" name="Oval 49"/>
          <p:cNvSpPr>
            <a:spLocks noChangeArrowheads="1"/>
          </p:cNvSpPr>
          <p:nvPr/>
        </p:nvSpPr>
        <p:spPr bwMode="auto">
          <a:xfrm>
            <a:off x="73929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62" name="Oval 50"/>
          <p:cNvSpPr>
            <a:spLocks noChangeArrowheads="1"/>
          </p:cNvSpPr>
          <p:nvPr/>
        </p:nvSpPr>
        <p:spPr bwMode="auto">
          <a:xfrm>
            <a:off x="76819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63" name="Oval 51"/>
          <p:cNvSpPr>
            <a:spLocks noChangeArrowheads="1"/>
          </p:cNvSpPr>
          <p:nvPr/>
        </p:nvSpPr>
        <p:spPr bwMode="auto">
          <a:xfrm>
            <a:off x="8401050" y="4364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64" name="Oval 52"/>
          <p:cNvSpPr>
            <a:spLocks noChangeArrowheads="1"/>
          </p:cNvSpPr>
          <p:nvPr/>
        </p:nvSpPr>
        <p:spPr bwMode="auto">
          <a:xfrm>
            <a:off x="789781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65" name="Oval 53"/>
          <p:cNvSpPr>
            <a:spLocks noChangeArrowheads="1"/>
          </p:cNvSpPr>
          <p:nvPr/>
        </p:nvSpPr>
        <p:spPr bwMode="auto">
          <a:xfrm>
            <a:off x="8185150" y="51562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66" name="Oval 54"/>
          <p:cNvSpPr>
            <a:spLocks noChangeArrowheads="1"/>
          </p:cNvSpPr>
          <p:nvPr/>
        </p:nvSpPr>
        <p:spPr bwMode="auto">
          <a:xfrm>
            <a:off x="8616950" y="47244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67" name="Oval 55"/>
          <p:cNvSpPr>
            <a:spLocks noChangeArrowheads="1"/>
          </p:cNvSpPr>
          <p:nvPr/>
        </p:nvSpPr>
        <p:spPr bwMode="auto">
          <a:xfrm>
            <a:off x="8256589" y="47244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68" name="Oval 56"/>
          <p:cNvSpPr>
            <a:spLocks noChangeArrowheads="1"/>
          </p:cNvSpPr>
          <p:nvPr/>
        </p:nvSpPr>
        <p:spPr bwMode="auto">
          <a:xfrm>
            <a:off x="8832850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69" name="Oval 57"/>
          <p:cNvSpPr>
            <a:spLocks noChangeArrowheads="1"/>
          </p:cNvSpPr>
          <p:nvPr/>
        </p:nvSpPr>
        <p:spPr bwMode="auto">
          <a:xfrm>
            <a:off x="8545514" y="50133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70" name="Oval 58"/>
          <p:cNvSpPr>
            <a:spLocks noChangeArrowheads="1"/>
          </p:cNvSpPr>
          <p:nvPr/>
        </p:nvSpPr>
        <p:spPr bwMode="auto">
          <a:xfrm>
            <a:off x="86899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71" name="Oval 59"/>
          <p:cNvSpPr>
            <a:spLocks noChangeArrowheads="1"/>
          </p:cNvSpPr>
          <p:nvPr/>
        </p:nvSpPr>
        <p:spPr bwMode="auto">
          <a:xfrm>
            <a:off x="91217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72" name="Oval 60"/>
          <p:cNvSpPr>
            <a:spLocks noChangeArrowheads="1"/>
          </p:cNvSpPr>
          <p:nvPr/>
        </p:nvSpPr>
        <p:spPr bwMode="auto">
          <a:xfrm>
            <a:off x="4224339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73" name="Oval 61"/>
          <p:cNvSpPr>
            <a:spLocks noChangeArrowheads="1"/>
          </p:cNvSpPr>
          <p:nvPr/>
        </p:nvSpPr>
        <p:spPr bwMode="auto">
          <a:xfrm>
            <a:off x="40814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74" name="Oval 62"/>
          <p:cNvSpPr>
            <a:spLocks noChangeArrowheads="1"/>
          </p:cNvSpPr>
          <p:nvPr/>
        </p:nvSpPr>
        <p:spPr bwMode="auto">
          <a:xfrm>
            <a:off x="35766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75" name="Oval 63"/>
          <p:cNvSpPr>
            <a:spLocks noChangeArrowheads="1"/>
          </p:cNvSpPr>
          <p:nvPr/>
        </p:nvSpPr>
        <p:spPr bwMode="auto">
          <a:xfrm>
            <a:off x="47291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76" name="Oval 64"/>
          <p:cNvSpPr>
            <a:spLocks noChangeArrowheads="1"/>
          </p:cNvSpPr>
          <p:nvPr/>
        </p:nvSpPr>
        <p:spPr bwMode="auto">
          <a:xfrm>
            <a:off x="44402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77" name="Oval 65"/>
          <p:cNvSpPr>
            <a:spLocks noChangeArrowheads="1"/>
          </p:cNvSpPr>
          <p:nvPr/>
        </p:nvSpPr>
        <p:spPr bwMode="auto">
          <a:xfrm>
            <a:off x="5016500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78" name="Oval 66"/>
          <p:cNvSpPr>
            <a:spLocks noChangeArrowheads="1"/>
          </p:cNvSpPr>
          <p:nvPr/>
        </p:nvSpPr>
        <p:spPr bwMode="auto">
          <a:xfrm>
            <a:off x="4656139" y="25638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79" name="Oval 67"/>
          <p:cNvSpPr>
            <a:spLocks noChangeArrowheads="1"/>
          </p:cNvSpPr>
          <p:nvPr/>
        </p:nvSpPr>
        <p:spPr bwMode="auto">
          <a:xfrm>
            <a:off x="559276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80" name="Oval 68"/>
          <p:cNvSpPr>
            <a:spLocks noChangeArrowheads="1"/>
          </p:cNvSpPr>
          <p:nvPr/>
        </p:nvSpPr>
        <p:spPr bwMode="auto">
          <a:xfrm>
            <a:off x="53768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81" name="Oval 69"/>
          <p:cNvSpPr>
            <a:spLocks noChangeArrowheads="1"/>
          </p:cNvSpPr>
          <p:nvPr/>
        </p:nvSpPr>
        <p:spPr bwMode="auto">
          <a:xfrm>
            <a:off x="5880100" y="31400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82" name="Oval 70"/>
          <p:cNvSpPr>
            <a:spLocks noChangeArrowheads="1"/>
          </p:cNvSpPr>
          <p:nvPr/>
        </p:nvSpPr>
        <p:spPr bwMode="auto">
          <a:xfrm>
            <a:off x="616902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83" name="Oval 71"/>
          <p:cNvSpPr>
            <a:spLocks noChangeArrowheads="1"/>
          </p:cNvSpPr>
          <p:nvPr/>
        </p:nvSpPr>
        <p:spPr bwMode="auto">
          <a:xfrm>
            <a:off x="5592764" y="37163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84" name="Oval 72"/>
          <p:cNvSpPr>
            <a:spLocks noChangeArrowheads="1"/>
          </p:cNvSpPr>
          <p:nvPr/>
        </p:nvSpPr>
        <p:spPr bwMode="auto">
          <a:xfrm>
            <a:off x="64563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85" name="Oval 73"/>
          <p:cNvSpPr>
            <a:spLocks noChangeArrowheads="1"/>
          </p:cNvSpPr>
          <p:nvPr/>
        </p:nvSpPr>
        <p:spPr bwMode="auto">
          <a:xfrm>
            <a:off x="66722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86" name="Oval 74"/>
          <p:cNvSpPr>
            <a:spLocks noChangeArrowheads="1"/>
          </p:cNvSpPr>
          <p:nvPr/>
        </p:nvSpPr>
        <p:spPr bwMode="auto">
          <a:xfrm>
            <a:off x="63134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87" name="Oval 75"/>
          <p:cNvSpPr>
            <a:spLocks noChangeArrowheads="1"/>
          </p:cNvSpPr>
          <p:nvPr/>
        </p:nvSpPr>
        <p:spPr bwMode="auto">
          <a:xfrm>
            <a:off x="7105650" y="38608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88" name="Oval 76"/>
          <p:cNvSpPr>
            <a:spLocks noChangeArrowheads="1"/>
          </p:cNvSpPr>
          <p:nvPr/>
        </p:nvSpPr>
        <p:spPr bwMode="auto">
          <a:xfrm>
            <a:off x="7105650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89" name="Oval 77"/>
          <p:cNvSpPr>
            <a:spLocks noChangeArrowheads="1"/>
          </p:cNvSpPr>
          <p:nvPr/>
        </p:nvSpPr>
        <p:spPr bwMode="auto">
          <a:xfrm>
            <a:off x="667226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90" name="Oval 78"/>
          <p:cNvSpPr>
            <a:spLocks noChangeArrowheads="1"/>
          </p:cNvSpPr>
          <p:nvPr/>
        </p:nvSpPr>
        <p:spPr bwMode="auto">
          <a:xfrm>
            <a:off x="760888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91" name="Oval 79"/>
          <p:cNvSpPr>
            <a:spLocks noChangeArrowheads="1"/>
          </p:cNvSpPr>
          <p:nvPr/>
        </p:nvSpPr>
        <p:spPr bwMode="auto">
          <a:xfrm>
            <a:off x="7897814" y="35718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92" name="Oval 80"/>
          <p:cNvSpPr>
            <a:spLocks noChangeArrowheads="1"/>
          </p:cNvSpPr>
          <p:nvPr/>
        </p:nvSpPr>
        <p:spPr bwMode="auto">
          <a:xfrm>
            <a:off x="8616950" y="45799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93" name="Oval 81"/>
          <p:cNvSpPr>
            <a:spLocks noChangeArrowheads="1"/>
          </p:cNvSpPr>
          <p:nvPr/>
        </p:nvSpPr>
        <p:spPr bwMode="auto">
          <a:xfrm>
            <a:off x="811371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94" name="Oval 82"/>
          <p:cNvSpPr>
            <a:spLocks noChangeArrowheads="1"/>
          </p:cNvSpPr>
          <p:nvPr/>
        </p:nvSpPr>
        <p:spPr bwMode="auto">
          <a:xfrm>
            <a:off x="8401050" y="53721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95" name="Oval 83"/>
          <p:cNvSpPr>
            <a:spLocks noChangeArrowheads="1"/>
          </p:cNvSpPr>
          <p:nvPr/>
        </p:nvSpPr>
        <p:spPr bwMode="auto">
          <a:xfrm>
            <a:off x="88328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96" name="Oval 84"/>
          <p:cNvSpPr>
            <a:spLocks noChangeArrowheads="1"/>
          </p:cNvSpPr>
          <p:nvPr/>
        </p:nvSpPr>
        <p:spPr bwMode="auto">
          <a:xfrm>
            <a:off x="8472489" y="4940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97" name="Oval 85"/>
          <p:cNvSpPr>
            <a:spLocks noChangeArrowheads="1"/>
          </p:cNvSpPr>
          <p:nvPr/>
        </p:nvSpPr>
        <p:spPr bwMode="auto">
          <a:xfrm>
            <a:off x="9048750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98" name="Oval 86"/>
          <p:cNvSpPr>
            <a:spLocks noChangeArrowheads="1"/>
          </p:cNvSpPr>
          <p:nvPr/>
        </p:nvSpPr>
        <p:spPr bwMode="auto">
          <a:xfrm>
            <a:off x="8761414" y="52292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99" name="Oval 87"/>
          <p:cNvSpPr>
            <a:spLocks noChangeArrowheads="1"/>
          </p:cNvSpPr>
          <p:nvPr/>
        </p:nvSpPr>
        <p:spPr bwMode="auto">
          <a:xfrm>
            <a:off x="89058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00" name="Oval 88"/>
          <p:cNvSpPr>
            <a:spLocks noChangeArrowheads="1"/>
          </p:cNvSpPr>
          <p:nvPr/>
        </p:nvSpPr>
        <p:spPr bwMode="auto">
          <a:xfrm>
            <a:off x="93376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01" name="Oval 89"/>
          <p:cNvSpPr>
            <a:spLocks noChangeArrowheads="1"/>
          </p:cNvSpPr>
          <p:nvPr/>
        </p:nvSpPr>
        <p:spPr bwMode="auto">
          <a:xfrm>
            <a:off x="3071814" y="8366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02" name="Oval 90"/>
          <p:cNvSpPr>
            <a:spLocks noChangeArrowheads="1"/>
          </p:cNvSpPr>
          <p:nvPr/>
        </p:nvSpPr>
        <p:spPr bwMode="auto">
          <a:xfrm>
            <a:off x="29289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03" name="Oval 91"/>
          <p:cNvSpPr>
            <a:spLocks noChangeArrowheads="1"/>
          </p:cNvSpPr>
          <p:nvPr/>
        </p:nvSpPr>
        <p:spPr bwMode="auto">
          <a:xfrm>
            <a:off x="2424114" y="14843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04" name="Oval 92"/>
          <p:cNvSpPr>
            <a:spLocks noChangeArrowheads="1"/>
          </p:cNvSpPr>
          <p:nvPr/>
        </p:nvSpPr>
        <p:spPr bwMode="auto">
          <a:xfrm>
            <a:off x="35766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05" name="Oval 93"/>
          <p:cNvSpPr>
            <a:spLocks noChangeArrowheads="1"/>
          </p:cNvSpPr>
          <p:nvPr/>
        </p:nvSpPr>
        <p:spPr bwMode="auto">
          <a:xfrm>
            <a:off x="328771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06" name="Oval 94"/>
          <p:cNvSpPr>
            <a:spLocks noChangeArrowheads="1"/>
          </p:cNvSpPr>
          <p:nvPr/>
        </p:nvSpPr>
        <p:spPr bwMode="auto">
          <a:xfrm>
            <a:off x="3863975" y="1773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07" name="Oval 95"/>
          <p:cNvSpPr>
            <a:spLocks noChangeArrowheads="1"/>
          </p:cNvSpPr>
          <p:nvPr/>
        </p:nvSpPr>
        <p:spPr bwMode="auto">
          <a:xfrm>
            <a:off x="35036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08" name="Oval 96"/>
          <p:cNvSpPr>
            <a:spLocks noChangeArrowheads="1"/>
          </p:cNvSpPr>
          <p:nvPr/>
        </p:nvSpPr>
        <p:spPr bwMode="auto">
          <a:xfrm>
            <a:off x="44402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09" name="Oval 97"/>
          <p:cNvSpPr>
            <a:spLocks noChangeArrowheads="1"/>
          </p:cNvSpPr>
          <p:nvPr/>
        </p:nvSpPr>
        <p:spPr bwMode="auto">
          <a:xfrm>
            <a:off x="42243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10" name="Oval 98"/>
          <p:cNvSpPr>
            <a:spLocks noChangeArrowheads="1"/>
          </p:cNvSpPr>
          <p:nvPr/>
        </p:nvSpPr>
        <p:spPr bwMode="auto">
          <a:xfrm>
            <a:off x="4727575" y="28527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11" name="Oval 99"/>
          <p:cNvSpPr>
            <a:spLocks noChangeArrowheads="1"/>
          </p:cNvSpPr>
          <p:nvPr/>
        </p:nvSpPr>
        <p:spPr bwMode="auto">
          <a:xfrm>
            <a:off x="5016500" y="2205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12" name="Oval 100"/>
          <p:cNvSpPr>
            <a:spLocks noChangeArrowheads="1"/>
          </p:cNvSpPr>
          <p:nvPr/>
        </p:nvSpPr>
        <p:spPr bwMode="auto">
          <a:xfrm>
            <a:off x="4440239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13" name="Oval 101"/>
          <p:cNvSpPr>
            <a:spLocks noChangeArrowheads="1"/>
          </p:cNvSpPr>
          <p:nvPr/>
        </p:nvSpPr>
        <p:spPr bwMode="auto">
          <a:xfrm>
            <a:off x="53038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14" name="Oval 102"/>
          <p:cNvSpPr>
            <a:spLocks noChangeArrowheads="1"/>
          </p:cNvSpPr>
          <p:nvPr/>
        </p:nvSpPr>
        <p:spPr bwMode="auto">
          <a:xfrm>
            <a:off x="5519739" y="33575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15" name="Oval 103"/>
          <p:cNvSpPr>
            <a:spLocks noChangeArrowheads="1"/>
          </p:cNvSpPr>
          <p:nvPr/>
        </p:nvSpPr>
        <p:spPr bwMode="auto">
          <a:xfrm>
            <a:off x="5160964" y="37893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16" name="Oval 104"/>
          <p:cNvSpPr>
            <a:spLocks noChangeArrowheads="1"/>
          </p:cNvSpPr>
          <p:nvPr/>
        </p:nvSpPr>
        <p:spPr bwMode="auto">
          <a:xfrm>
            <a:off x="5953125" y="35734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17" name="Oval 105"/>
          <p:cNvSpPr>
            <a:spLocks noChangeArrowheads="1"/>
          </p:cNvSpPr>
          <p:nvPr/>
        </p:nvSpPr>
        <p:spPr bwMode="auto">
          <a:xfrm>
            <a:off x="5953125" y="43656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18" name="Oval 106"/>
          <p:cNvSpPr>
            <a:spLocks noChangeArrowheads="1"/>
          </p:cNvSpPr>
          <p:nvPr/>
        </p:nvSpPr>
        <p:spPr bwMode="auto">
          <a:xfrm>
            <a:off x="5519739" y="41497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19" name="Oval 107"/>
          <p:cNvSpPr>
            <a:spLocks noChangeArrowheads="1"/>
          </p:cNvSpPr>
          <p:nvPr/>
        </p:nvSpPr>
        <p:spPr bwMode="auto">
          <a:xfrm>
            <a:off x="64563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20" name="Oval 108"/>
          <p:cNvSpPr>
            <a:spLocks noChangeArrowheads="1"/>
          </p:cNvSpPr>
          <p:nvPr/>
        </p:nvSpPr>
        <p:spPr bwMode="auto">
          <a:xfrm>
            <a:off x="6745289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21" name="Oval 109"/>
          <p:cNvSpPr>
            <a:spLocks noChangeArrowheads="1"/>
          </p:cNvSpPr>
          <p:nvPr/>
        </p:nvSpPr>
        <p:spPr bwMode="auto">
          <a:xfrm>
            <a:off x="7464425" y="42926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22" name="Oval 110"/>
          <p:cNvSpPr>
            <a:spLocks noChangeArrowheads="1"/>
          </p:cNvSpPr>
          <p:nvPr/>
        </p:nvSpPr>
        <p:spPr bwMode="auto">
          <a:xfrm>
            <a:off x="6961189" y="43656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23" name="Oval 111"/>
          <p:cNvSpPr>
            <a:spLocks noChangeArrowheads="1"/>
          </p:cNvSpPr>
          <p:nvPr/>
        </p:nvSpPr>
        <p:spPr bwMode="auto">
          <a:xfrm>
            <a:off x="7248525" y="50847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24" name="Oval 112"/>
          <p:cNvSpPr>
            <a:spLocks noChangeArrowheads="1"/>
          </p:cNvSpPr>
          <p:nvPr/>
        </p:nvSpPr>
        <p:spPr bwMode="auto">
          <a:xfrm>
            <a:off x="7680325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25" name="Oval 113"/>
          <p:cNvSpPr>
            <a:spLocks noChangeArrowheads="1"/>
          </p:cNvSpPr>
          <p:nvPr/>
        </p:nvSpPr>
        <p:spPr bwMode="auto">
          <a:xfrm>
            <a:off x="731996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26" name="Oval 114"/>
          <p:cNvSpPr>
            <a:spLocks noChangeArrowheads="1"/>
          </p:cNvSpPr>
          <p:nvPr/>
        </p:nvSpPr>
        <p:spPr bwMode="auto">
          <a:xfrm>
            <a:off x="7896225" y="51577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27" name="Oval 115"/>
          <p:cNvSpPr>
            <a:spLocks noChangeArrowheads="1"/>
          </p:cNvSpPr>
          <p:nvPr/>
        </p:nvSpPr>
        <p:spPr bwMode="auto">
          <a:xfrm>
            <a:off x="7608889" y="494188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28" name="Oval 116"/>
          <p:cNvSpPr>
            <a:spLocks noChangeArrowheads="1"/>
          </p:cNvSpPr>
          <p:nvPr/>
        </p:nvSpPr>
        <p:spPr bwMode="auto">
          <a:xfrm>
            <a:off x="77533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29" name="Oval 117"/>
          <p:cNvSpPr>
            <a:spLocks noChangeArrowheads="1"/>
          </p:cNvSpPr>
          <p:nvPr/>
        </p:nvSpPr>
        <p:spPr bwMode="auto">
          <a:xfrm>
            <a:off x="81851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30" name="Oval 118"/>
          <p:cNvSpPr>
            <a:spLocks noChangeArrowheads="1"/>
          </p:cNvSpPr>
          <p:nvPr/>
        </p:nvSpPr>
        <p:spPr bwMode="auto">
          <a:xfrm>
            <a:off x="321627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31" name="Oval 119"/>
          <p:cNvSpPr>
            <a:spLocks noChangeArrowheads="1"/>
          </p:cNvSpPr>
          <p:nvPr/>
        </p:nvSpPr>
        <p:spPr bwMode="auto">
          <a:xfrm>
            <a:off x="30734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32" name="Oval 120"/>
          <p:cNvSpPr>
            <a:spLocks noChangeArrowheads="1"/>
          </p:cNvSpPr>
          <p:nvPr/>
        </p:nvSpPr>
        <p:spPr bwMode="auto">
          <a:xfrm>
            <a:off x="2568575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33" name="Oval 121"/>
          <p:cNvSpPr>
            <a:spLocks noChangeArrowheads="1"/>
          </p:cNvSpPr>
          <p:nvPr/>
        </p:nvSpPr>
        <p:spPr bwMode="auto">
          <a:xfrm>
            <a:off x="37211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34" name="Oval 122"/>
          <p:cNvSpPr>
            <a:spLocks noChangeArrowheads="1"/>
          </p:cNvSpPr>
          <p:nvPr/>
        </p:nvSpPr>
        <p:spPr bwMode="auto">
          <a:xfrm>
            <a:off x="34321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35" name="Oval 123"/>
          <p:cNvSpPr>
            <a:spLocks noChangeArrowheads="1"/>
          </p:cNvSpPr>
          <p:nvPr/>
        </p:nvSpPr>
        <p:spPr bwMode="auto">
          <a:xfrm>
            <a:off x="4008439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36" name="Oval 124"/>
          <p:cNvSpPr>
            <a:spLocks noChangeArrowheads="1"/>
          </p:cNvSpPr>
          <p:nvPr/>
        </p:nvSpPr>
        <p:spPr bwMode="auto">
          <a:xfrm>
            <a:off x="3648075" y="37163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37" name="Oval 125"/>
          <p:cNvSpPr>
            <a:spLocks noChangeArrowheads="1"/>
          </p:cNvSpPr>
          <p:nvPr/>
        </p:nvSpPr>
        <p:spPr bwMode="auto">
          <a:xfrm>
            <a:off x="458470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38" name="Oval 126"/>
          <p:cNvSpPr>
            <a:spLocks noChangeArrowheads="1"/>
          </p:cNvSpPr>
          <p:nvPr/>
        </p:nvSpPr>
        <p:spPr bwMode="auto">
          <a:xfrm>
            <a:off x="43688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39" name="Oval 127"/>
          <p:cNvSpPr>
            <a:spLocks noChangeArrowheads="1"/>
          </p:cNvSpPr>
          <p:nvPr/>
        </p:nvSpPr>
        <p:spPr bwMode="auto">
          <a:xfrm>
            <a:off x="487203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40" name="Oval 128"/>
          <p:cNvSpPr>
            <a:spLocks noChangeArrowheads="1"/>
          </p:cNvSpPr>
          <p:nvPr/>
        </p:nvSpPr>
        <p:spPr bwMode="auto">
          <a:xfrm>
            <a:off x="51609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41" name="Oval 129"/>
          <p:cNvSpPr>
            <a:spLocks noChangeArrowheads="1"/>
          </p:cNvSpPr>
          <p:nvPr/>
        </p:nvSpPr>
        <p:spPr bwMode="auto">
          <a:xfrm>
            <a:off x="4584700" y="48688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42" name="Oval 130"/>
          <p:cNvSpPr>
            <a:spLocks noChangeArrowheads="1"/>
          </p:cNvSpPr>
          <p:nvPr/>
        </p:nvSpPr>
        <p:spPr bwMode="auto">
          <a:xfrm>
            <a:off x="54483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43" name="Oval 131"/>
          <p:cNvSpPr>
            <a:spLocks noChangeArrowheads="1"/>
          </p:cNvSpPr>
          <p:nvPr/>
        </p:nvSpPr>
        <p:spPr bwMode="auto">
          <a:xfrm>
            <a:off x="6242050" y="13398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44" name="Oval 132"/>
          <p:cNvSpPr>
            <a:spLocks noChangeArrowheads="1"/>
          </p:cNvSpPr>
          <p:nvPr/>
        </p:nvSpPr>
        <p:spPr bwMode="auto">
          <a:xfrm>
            <a:off x="60991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45" name="Oval 133"/>
          <p:cNvSpPr>
            <a:spLocks noChangeArrowheads="1"/>
          </p:cNvSpPr>
          <p:nvPr/>
        </p:nvSpPr>
        <p:spPr bwMode="auto">
          <a:xfrm>
            <a:off x="5594350" y="19875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46" name="Oval 134"/>
          <p:cNvSpPr>
            <a:spLocks noChangeArrowheads="1"/>
          </p:cNvSpPr>
          <p:nvPr/>
        </p:nvSpPr>
        <p:spPr bwMode="auto">
          <a:xfrm>
            <a:off x="67468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47" name="Oval 135"/>
          <p:cNvSpPr>
            <a:spLocks noChangeArrowheads="1"/>
          </p:cNvSpPr>
          <p:nvPr/>
        </p:nvSpPr>
        <p:spPr bwMode="auto">
          <a:xfrm>
            <a:off x="6457950" y="23479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48" name="Oval 136"/>
          <p:cNvSpPr>
            <a:spLocks noChangeArrowheads="1"/>
          </p:cNvSpPr>
          <p:nvPr/>
        </p:nvSpPr>
        <p:spPr bwMode="auto">
          <a:xfrm>
            <a:off x="70342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49" name="Oval 137"/>
          <p:cNvSpPr>
            <a:spLocks noChangeArrowheads="1"/>
          </p:cNvSpPr>
          <p:nvPr/>
        </p:nvSpPr>
        <p:spPr bwMode="auto">
          <a:xfrm>
            <a:off x="6673850" y="27797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50" name="Oval 138"/>
          <p:cNvSpPr>
            <a:spLocks noChangeArrowheads="1"/>
          </p:cNvSpPr>
          <p:nvPr/>
        </p:nvSpPr>
        <p:spPr bwMode="auto">
          <a:xfrm>
            <a:off x="761047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51" name="Oval 139"/>
          <p:cNvSpPr>
            <a:spLocks noChangeArrowheads="1"/>
          </p:cNvSpPr>
          <p:nvPr/>
        </p:nvSpPr>
        <p:spPr bwMode="auto">
          <a:xfrm>
            <a:off x="73945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52" name="Oval 140"/>
          <p:cNvSpPr>
            <a:spLocks noChangeArrowheads="1"/>
          </p:cNvSpPr>
          <p:nvPr/>
        </p:nvSpPr>
        <p:spPr bwMode="auto">
          <a:xfrm>
            <a:off x="78978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53" name="Oval 141"/>
          <p:cNvSpPr>
            <a:spLocks noChangeArrowheads="1"/>
          </p:cNvSpPr>
          <p:nvPr/>
        </p:nvSpPr>
        <p:spPr bwMode="auto">
          <a:xfrm>
            <a:off x="8186739" y="27082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54" name="Oval 142"/>
          <p:cNvSpPr>
            <a:spLocks noChangeArrowheads="1"/>
          </p:cNvSpPr>
          <p:nvPr/>
        </p:nvSpPr>
        <p:spPr bwMode="auto">
          <a:xfrm>
            <a:off x="7610475" y="3932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55" name="Oval 143"/>
          <p:cNvSpPr>
            <a:spLocks noChangeArrowheads="1"/>
          </p:cNvSpPr>
          <p:nvPr/>
        </p:nvSpPr>
        <p:spPr bwMode="auto">
          <a:xfrm>
            <a:off x="84740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9056" name="Line 144"/>
          <p:cNvSpPr>
            <a:spLocks noChangeShapeType="1"/>
          </p:cNvSpPr>
          <p:nvPr/>
        </p:nvSpPr>
        <p:spPr bwMode="auto">
          <a:xfrm flipH="1">
            <a:off x="1992314" y="6308725"/>
            <a:ext cx="792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9057" name="Line 145"/>
          <p:cNvSpPr>
            <a:spLocks noChangeShapeType="1"/>
          </p:cNvSpPr>
          <p:nvPr/>
        </p:nvSpPr>
        <p:spPr bwMode="auto">
          <a:xfrm flipH="1" flipV="1">
            <a:off x="9840914" y="333375"/>
            <a:ext cx="71437" cy="5975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9058" name="Text Box 146"/>
          <p:cNvSpPr txBox="1">
            <a:spLocks noChangeArrowheads="1"/>
          </p:cNvSpPr>
          <p:nvPr/>
        </p:nvSpPr>
        <p:spPr bwMode="auto">
          <a:xfrm>
            <a:off x="9912350" y="6356350"/>
            <a:ext cx="755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142</a:t>
            </a:r>
          </a:p>
        </p:txBody>
      </p:sp>
      <p:sp>
        <p:nvSpPr>
          <p:cNvPr id="39059" name="Line 147"/>
          <p:cNvSpPr>
            <a:spLocks noChangeShapeType="1"/>
          </p:cNvSpPr>
          <p:nvPr/>
        </p:nvSpPr>
        <p:spPr bwMode="auto">
          <a:xfrm>
            <a:off x="1774825" y="3213100"/>
            <a:ext cx="864235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9060" name="Text Box 148"/>
          <p:cNvSpPr txBox="1">
            <a:spLocks noChangeArrowheads="1"/>
          </p:cNvSpPr>
          <p:nvPr/>
        </p:nvSpPr>
        <p:spPr bwMode="auto">
          <a:xfrm>
            <a:off x="9767889" y="1358901"/>
            <a:ext cx="9366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000" b="1"/>
              <a:t>TEST POS</a:t>
            </a:r>
          </a:p>
        </p:txBody>
      </p:sp>
      <p:sp>
        <p:nvSpPr>
          <p:cNvPr id="39061" name="Text Box 149"/>
          <p:cNvSpPr txBox="1">
            <a:spLocks noChangeArrowheads="1"/>
          </p:cNvSpPr>
          <p:nvPr/>
        </p:nvSpPr>
        <p:spPr bwMode="auto">
          <a:xfrm>
            <a:off x="9804400" y="4240214"/>
            <a:ext cx="9715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000" b="1"/>
              <a:t>TEST NEG</a:t>
            </a:r>
          </a:p>
        </p:txBody>
      </p:sp>
      <p:sp>
        <p:nvSpPr>
          <p:cNvPr id="39063" name="Text Box 151"/>
          <p:cNvSpPr txBox="1">
            <a:spLocks noChangeArrowheads="1"/>
          </p:cNvSpPr>
          <p:nvPr/>
        </p:nvSpPr>
        <p:spPr bwMode="auto">
          <a:xfrm>
            <a:off x="1919288" y="5373689"/>
            <a:ext cx="40322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3200"/>
              <a:t>La soglia del test</a:t>
            </a:r>
          </a:p>
        </p:txBody>
      </p:sp>
    </p:spTree>
    <p:extLst>
      <p:ext uri="{BB962C8B-B14F-4D97-AF65-F5344CB8AC3E}">
        <p14:creationId xmlns:p14="http://schemas.microsoft.com/office/powerpoint/2010/main" val="169708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val 2"/>
          <p:cNvSpPr>
            <a:spLocks noChangeArrowheads="1"/>
          </p:cNvSpPr>
          <p:nvPr/>
        </p:nvSpPr>
        <p:spPr bwMode="auto">
          <a:xfrm>
            <a:off x="3792539" y="6921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795" name="Oval 3"/>
          <p:cNvSpPr>
            <a:spLocks noChangeArrowheads="1"/>
          </p:cNvSpPr>
          <p:nvPr/>
        </p:nvSpPr>
        <p:spPr bwMode="auto">
          <a:xfrm>
            <a:off x="36496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796" name="Oval 4"/>
          <p:cNvSpPr>
            <a:spLocks noChangeArrowheads="1"/>
          </p:cNvSpPr>
          <p:nvPr/>
        </p:nvSpPr>
        <p:spPr bwMode="auto">
          <a:xfrm>
            <a:off x="3144839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42973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40084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799" name="Oval 7"/>
          <p:cNvSpPr>
            <a:spLocks noChangeArrowheads="1"/>
          </p:cNvSpPr>
          <p:nvPr/>
        </p:nvSpPr>
        <p:spPr bwMode="auto">
          <a:xfrm>
            <a:off x="4584700" y="16287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42243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01" name="Oval 9"/>
          <p:cNvSpPr>
            <a:spLocks noChangeArrowheads="1"/>
          </p:cNvSpPr>
          <p:nvPr/>
        </p:nvSpPr>
        <p:spPr bwMode="auto">
          <a:xfrm>
            <a:off x="516096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02" name="Oval 10"/>
          <p:cNvSpPr>
            <a:spLocks noChangeArrowheads="1"/>
          </p:cNvSpPr>
          <p:nvPr/>
        </p:nvSpPr>
        <p:spPr bwMode="auto">
          <a:xfrm>
            <a:off x="49450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54483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04" name="Oval 12"/>
          <p:cNvSpPr>
            <a:spLocks noChangeArrowheads="1"/>
          </p:cNvSpPr>
          <p:nvPr/>
        </p:nvSpPr>
        <p:spPr bwMode="auto">
          <a:xfrm>
            <a:off x="5737225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05" name="Oval 13"/>
          <p:cNvSpPr>
            <a:spLocks noChangeArrowheads="1"/>
          </p:cNvSpPr>
          <p:nvPr/>
        </p:nvSpPr>
        <p:spPr bwMode="auto">
          <a:xfrm>
            <a:off x="5160964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06" name="Oval 14"/>
          <p:cNvSpPr>
            <a:spLocks noChangeArrowheads="1"/>
          </p:cNvSpPr>
          <p:nvPr/>
        </p:nvSpPr>
        <p:spPr bwMode="auto">
          <a:xfrm>
            <a:off x="60245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07" name="Oval 15"/>
          <p:cNvSpPr>
            <a:spLocks noChangeArrowheads="1"/>
          </p:cNvSpPr>
          <p:nvPr/>
        </p:nvSpPr>
        <p:spPr bwMode="auto">
          <a:xfrm>
            <a:off x="6240464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08" name="Oval 16"/>
          <p:cNvSpPr>
            <a:spLocks noChangeArrowheads="1"/>
          </p:cNvSpPr>
          <p:nvPr/>
        </p:nvSpPr>
        <p:spPr bwMode="auto">
          <a:xfrm>
            <a:off x="5881689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09" name="Oval 17"/>
          <p:cNvSpPr>
            <a:spLocks noChangeArrowheads="1"/>
          </p:cNvSpPr>
          <p:nvPr/>
        </p:nvSpPr>
        <p:spPr bwMode="auto">
          <a:xfrm>
            <a:off x="667385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10" name="Oval 18"/>
          <p:cNvSpPr>
            <a:spLocks noChangeArrowheads="1"/>
          </p:cNvSpPr>
          <p:nvPr/>
        </p:nvSpPr>
        <p:spPr bwMode="auto">
          <a:xfrm>
            <a:off x="667385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11" name="Oval 19"/>
          <p:cNvSpPr>
            <a:spLocks noChangeArrowheads="1"/>
          </p:cNvSpPr>
          <p:nvPr/>
        </p:nvSpPr>
        <p:spPr bwMode="auto">
          <a:xfrm>
            <a:off x="62404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12" name="Oval 20"/>
          <p:cNvSpPr>
            <a:spLocks noChangeArrowheads="1"/>
          </p:cNvSpPr>
          <p:nvPr/>
        </p:nvSpPr>
        <p:spPr bwMode="auto">
          <a:xfrm>
            <a:off x="71770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13" name="Oval 21"/>
          <p:cNvSpPr>
            <a:spLocks noChangeArrowheads="1"/>
          </p:cNvSpPr>
          <p:nvPr/>
        </p:nvSpPr>
        <p:spPr bwMode="auto">
          <a:xfrm>
            <a:off x="7466014" y="31400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14" name="Oval 22"/>
          <p:cNvSpPr>
            <a:spLocks noChangeArrowheads="1"/>
          </p:cNvSpPr>
          <p:nvPr/>
        </p:nvSpPr>
        <p:spPr bwMode="auto">
          <a:xfrm>
            <a:off x="8185150" y="41481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15" name="Oval 23"/>
          <p:cNvSpPr>
            <a:spLocks noChangeArrowheads="1"/>
          </p:cNvSpPr>
          <p:nvPr/>
        </p:nvSpPr>
        <p:spPr bwMode="auto">
          <a:xfrm>
            <a:off x="768191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16" name="Oval 24"/>
          <p:cNvSpPr>
            <a:spLocks noChangeArrowheads="1"/>
          </p:cNvSpPr>
          <p:nvPr/>
        </p:nvSpPr>
        <p:spPr bwMode="auto">
          <a:xfrm>
            <a:off x="79692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17" name="Oval 25"/>
          <p:cNvSpPr>
            <a:spLocks noChangeArrowheads="1"/>
          </p:cNvSpPr>
          <p:nvPr/>
        </p:nvSpPr>
        <p:spPr bwMode="auto">
          <a:xfrm>
            <a:off x="8401050" y="45085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18" name="Oval 26"/>
          <p:cNvSpPr>
            <a:spLocks noChangeArrowheads="1"/>
          </p:cNvSpPr>
          <p:nvPr/>
        </p:nvSpPr>
        <p:spPr bwMode="auto">
          <a:xfrm>
            <a:off x="8040689" y="45085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19" name="Oval 27"/>
          <p:cNvSpPr>
            <a:spLocks noChangeArrowheads="1"/>
          </p:cNvSpPr>
          <p:nvPr/>
        </p:nvSpPr>
        <p:spPr bwMode="auto">
          <a:xfrm>
            <a:off x="8616950" y="50133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20" name="Oval 28"/>
          <p:cNvSpPr>
            <a:spLocks noChangeArrowheads="1"/>
          </p:cNvSpPr>
          <p:nvPr/>
        </p:nvSpPr>
        <p:spPr bwMode="auto">
          <a:xfrm>
            <a:off x="8329614" y="47974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21" name="Oval 29"/>
          <p:cNvSpPr>
            <a:spLocks noChangeArrowheads="1"/>
          </p:cNvSpPr>
          <p:nvPr/>
        </p:nvSpPr>
        <p:spPr bwMode="auto">
          <a:xfrm>
            <a:off x="84740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22" name="Oval 30"/>
          <p:cNvSpPr>
            <a:spLocks noChangeArrowheads="1"/>
          </p:cNvSpPr>
          <p:nvPr/>
        </p:nvSpPr>
        <p:spPr bwMode="auto">
          <a:xfrm>
            <a:off x="89058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23" name="Oval 31"/>
          <p:cNvSpPr>
            <a:spLocks noChangeArrowheads="1"/>
          </p:cNvSpPr>
          <p:nvPr/>
        </p:nvSpPr>
        <p:spPr bwMode="auto">
          <a:xfrm>
            <a:off x="4008439" y="9080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24" name="Oval 32"/>
          <p:cNvSpPr>
            <a:spLocks noChangeArrowheads="1"/>
          </p:cNvSpPr>
          <p:nvPr/>
        </p:nvSpPr>
        <p:spPr bwMode="auto">
          <a:xfrm>
            <a:off x="3865564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25" name="Oval 33"/>
          <p:cNvSpPr>
            <a:spLocks noChangeArrowheads="1"/>
          </p:cNvSpPr>
          <p:nvPr/>
        </p:nvSpPr>
        <p:spPr bwMode="auto">
          <a:xfrm>
            <a:off x="3360739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26" name="Oval 34"/>
          <p:cNvSpPr>
            <a:spLocks noChangeArrowheads="1"/>
          </p:cNvSpPr>
          <p:nvPr/>
        </p:nvSpPr>
        <p:spPr bwMode="auto">
          <a:xfrm>
            <a:off x="35766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27" name="Oval 35"/>
          <p:cNvSpPr>
            <a:spLocks noChangeArrowheads="1"/>
          </p:cNvSpPr>
          <p:nvPr/>
        </p:nvSpPr>
        <p:spPr bwMode="auto">
          <a:xfrm>
            <a:off x="4224339" y="19161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28" name="Oval 36"/>
          <p:cNvSpPr>
            <a:spLocks noChangeArrowheads="1"/>
          </p:cNvSpPr>
          <p:nvPr/>
        </p:nvSpPr>
        <p:spPr bwMode="auto">
          <a:xfrm>
            <a:off x="4800600" y="18446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29" name="Oval 37"/>
          <p:cNvSpPr>
            <a:spLocks noChangeArrowheads="1"/>
          </p:cNvSpPr>
          <p:nvPr/>
        </p:nvSpPr>
        <p:spPr bwMode="auto">
          <a:xfrm>
            <a:off x="4440239" y="23479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30" name="Oval 38"/>
          <p:cNvSpPr>
            <a:spLocks noChangeArrowheads="1"/>
          </p:cNvSpPr>
          <p:nvPr/>
        </p:nvSpPr>
        <p:spPr bwMode="auto">
          <a:xfrm>
            <a:off x="5376864" y="20605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31" name="Oval 39"/>
          <p:cNvSpPr>
            <a:spLocks noChangeArrowheads="1"/>
          </p:cNvSpPr>
          <p:nvPr/>
        </p:nvSpPr>
        <p:spPr bwMode="auto">
          <a:xfrm>
            <a:off x="51609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32" name="Oval 40"/>
          <p:cNvSpPr>
            <a:spLocks noChangeArrowheads="1"/>
          </p:cNvSpPr>
          <p:nvPr/>
        </p:nvSpPr>
        <p:spPr bwMode="auto">
          <a:xfrm>
            <a:off x="5664200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33" name="Oval 41"/>
          <p:cNvSpPr>
            <a:spLocks noChangeArrowheads="1"/>
          </p:cNvSpPr>
          <p:nvPr/>
        </p:nvSpPr>
        <p:spPr bwMode="auto">
          <a:xfrm>
            <a:off x="595312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34" name="Oval 42"/>
          <p:cNvSpPr>
            <a:spLocks noChangeArrowheads="1"/>
          </p:cNvSpPr>
          <p:nvPr/>
        </p:nvSpPr>
        <p:spPr bwMode="auto">
          <a:xfrm>
            <a:off x="5376864" y="35004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35" name="Oval 43"/>
          <p:cNvSpPr>
            <a:spLocks noChangeArrowheads="1"/>
          </p:cNvSpPr>
          <p:nvPr/>
        </p:nvSpPr>
        <p:spPr bwMode="auto">
          <a:xfrm>
            <a:off x="62404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36" name="Oval 44"/>
          <p:cNvSpPr>
            <a:spLocks noChangeArrowheads="1"/>
          </p:cNvSpPr>
          <p:nvPr/>
        </p:nvSpPr>
        <p:spPr bwMode="auto">
          <a:xfrm>
            <a:off x="6456364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37" name="Oval 45"/>
          <p:cNvSpPr>
            <a:spLocks noChangeArrowheads="1"/>
          </p:cNvSpPr>
          <p:nvPr/>
        </p:nvSpPr>
        <p:spPr bwMode="auto">
          <a:xfrm>
            <a:off x="60975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38" name="Oval 46"/>
          <p:cNvSpPr>
            <a:spLocks noChangeArrowheads="1"/>
          </p:cNvSpPr>
          <p:nvPr/>
        </p:nvSpPr>
        <p:spPr bwMode="auto">
          <a:xfrm>
            <a:off x="6889750" y="36449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39" name="Oval 47"/>
          <p:cNvSpPr>
            <a:spLocks noChangeArrowheads="1"/>
          </p:cNvSpPr>
          <p:nvPr/>
        </p:nvSpPr>
        <p:spPr bwMode="auto">
          <a:xfrm>
            <a:off x="6889750" y="44370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40" name="Oval 48"/>
          <p:cNvSpPr>
            <a:spLocks noChangeArrowheads="1"/>
          </p:cNvSpPr>
          <p:nvPr/>
        </p:nvSpPr>
        <p:spPr bwMode="auto">
          <a:xfrm>
            <a:off x="645636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41" name="Oval 49"/>
          <p:cNvSpPr>
            <a:spLocks noChangeArrowheads="1"/>
          </p:cNvSpPr>
          <p:nvPr/>
        </p:nvSpPr>
        <p:spPr bwMode="auto">
          <a:xfrm>
            <a:off x="73929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42" name="Oval 50"/>
          <p:cNvSpPr>
            <a:spLocks noChangeArrowheads="1"/>
          </p:cNvSpPr>
          <p:nvPr/>
        </p:nvSpPr>
        <p:spPr bwMode="auto">
          <a:xfrm>
            <a:off x="76819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43" name="Oval 51"/>
          <p:cNvSpPr>
            <a:spLocks noChangeArrowheads="1"/>
          </p:cNvSpPr>
          <p:nvPr/>
        </p:nvSpPr>
        <p:spPr bwMode="auto">
          <a:xfrm>
            <a:off x="8401050" y="4364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44" name="Oval 52"/>
          <p:cNvSpPr>
            <a:spLocks noChangeArrowheads="1"/>
          </p:cNvSpPr>
          <p:nvPr/>
        </p:nvSpPr>
        <p:spPr bwMode="auto">
          <a:xfrm>
            <a:off x="789781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45" name="Oval 53"/>
          <p:cNvSpPr>
            <a:spLocks noChangeArrowheads="1"/>
          </p:cNvSpPr>
          <p:nvPr/>
        </p:nvSpPr>
        <p:spPr bwMode="auto">
          <a:xfrm>
            <a:off x="8185150" y="51562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46" name="Oval 54"/>
          <p:cNvSpPr>
            <a:spLocks noChangeArrowheads="1"/>
          </p:cNvSpPr>
          <p:nvPr/>
        </p:nvSpPr>
        <p:spPr bwMode="auto">
          <a:xfrm>
            <a:off x="8616950" y="47244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47" name="Oval 55"/>
          <p:cNvSpPr>
            <a:spLocks noChangeArrowheads="1"/>
          </p:cNvSpPr>
          <p:nvPr/>
        </p:nvSpPr>
        <p:spPr bwMode="auto">
          <a:xfrm>
            <a:off x="8256589" y="47244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48" name="Oval 56"/>
          <p:cNvSpPr>
            <a:spLocks noChangeArrowheads="1"/>
          </p:cNvSpPr>
          <p:nvPr/>
        </p:nvSpPr>
        <p:spPr bwMode="auto">
          <a:xfrm>
            <a:off x="8832850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49" name="Oval 57"/>
          <p:cNvSpPr>
            <a:spLocks noChangeArrowheads="1"/>
          </p:cNvSpPr>
          <p:nvPr/>
        </p:nvSpPr>
        <p:spPr bwMode="auto">
          <a:xfrm>
            <a:off x="8545514" y="50133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50" name="Oval 58"/>
          <p:cNvSpPr>
            <a:spLocks noChangeArrowheads="1"/>
          </p:cNvSpPr>
          <p:nvPr/>
        </p:nvSpPr>
        <p:spPr bwMode="auto">
          <a:xfrm>
            <a:off x="86899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51" name="Oval 59"/>
          <p:cNvSpPr>
            <a:spLocks noChangeArrowheads="1"/>
          </p:cNvSpPr>
          <p:nvPr/>
        </p:nvSpPr>
        <p:spPr bwMode="auto">
          <a:xfrm>
            <a:off x="91217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52" name="Oval 60"/>
          <p:cNvSpPr>
            <a:spLocks noChangeArrowheads="1"/>
          </p:cNvSpPr>
          <p:nvPr/>
        </p:nvSpPr>
        <p:spPr bwMode="auto">
          <a:xfrm>
            <a:off x="4224339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53" name="Oval 61"/>
          <p:cNvSpPr>
            <a:spLocks noChangeArrowheads="1"/>
          </p:cNvSpPr>
          <p:nvPr/>
        </p:nvSpPr>
        <p:spPr bwMode="auto">
          <a:xfrm>
            <a:off x="40814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54" name="Oval 62"/>
          <p:cNvSpPr>
            <a:spLocks noChangeArrowheads="1"/>
          </p:cNvSpPr>
          <p:nvPr/>
        </p:nvSpPr>
        <p:spPr bwMode="auto">
          <a:xfrm>
            <a:off x="35766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55" name="Oval 63"/>
          <p:cNvSpPr>
            <a:spLocks noChangeArrowheads="1"/>
          </p:cNvSpPr>
          <p:nvPr/>
        </p:nvSpPr>
        <p:spPr bwMode="auto">
          <a:xfrm>
            <a:off x="47291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56" name="Oval 64"/>
          <p:cNvSpPr>
            <a:spLocks noChangeArrowheads="1"/>
          </p:cNvSpPr>
          <p:nvPr/>
        </p:nvSpPr>
        <p:spPr bwMode="auto">
          <a:xfrm>
            <a:off x="44402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57" name="Oval 65"/>
          <p:cNvSpPr>
            <a:spLocks noChangeArrowheads="1"/>
          </p:cNvSpPr>
          <p:nvPr/>
        </p:nvSpPr>
        <p:spPr bwMode="auto">
          <a:xfrm>
            <a:off x="5016500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58" name="Oval 66"/>
          <p:cNvSpPr>
            <a:spLocks noChangeArrowheads="1"/>
          </p:cNvSpPr>
          <p:nvPr/>
        </p:nvSpPr>
        <p:spPr bwMode="auto">
          <a:xfrm>
            <a:off x="4656139" y="25638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59" name="Oval 67"/>
          <p:cNvSpPr>
            <a:spLocks noChangeArrowheads="1"/>
          </p:cNvSpPr>
          <p:nvPr/>
        </p:nvSpPr>
        <p:spPr bwMode="auto">
          <a:xfrm>
            <a:off x="559276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60" name="Oval 68"/>
          <p:cNvSpPr>
            <a:spLocks noChangeArrowheads="1"/>
          </p:cNvSpPr>
          <p:nvPr/>
        </p:nvSpPr>
        <p:spPr bwMode="auto">
          <a:xfrm>
            <a:off x="53768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61" name="Oval 69"/>
          <p:cNvSpPr>
            <a:spLocks noChangeArrowheads="1"/>
          </p:cNvSpPr>
          <p:nvPr/>
        </p:nvSpPr>
        <p:spPr bwMode="auto">
          <a:xfrm>
            <a:off x="5880100" y="31400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62" name="Oval 70"/>
          <p:cNvSpPr>
            <a:spLocks noChangeArrowheads="1"/>
          </p:cNvSpPr>
          <p:nvPr/>
        </p:nvSpPr>
        <p:spPr bwMode="auto">
          <a:xfrm>
            <a:off x="616902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63" name="Oval 71"/>
          <p:cNvSpPr>
            <a:spLocks noChangeArrowheads="1"/>
          </p:cNvSpPr>
          <p:nvPr/>
        </p:nvSpPr>
        <p:spPr bwMode="auto">
          <a:xfrm>
            <a:off x="5592764" y="37163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64" name="Oval 72"/>
          <p:cNvSpPr>
            <a:spLocks noChangeArrowheads="1"/>
          </p:cNvSpPr>
          <p:nvPr/>
        </p:nvSpPr>
        <p:spPr bwMode="auto">
          <a:xfrm>
            <a:off x="64563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65" name="Oval 73"/>
          <p:cNvSpPr>
            <a:spLocks noChangeArrowheads="1"/>
          </p:cNvSpPr>
          <p:nvPr/>
        </p:nvSpPr>
        <p:spPr bwMode="auto">
          <a:xfrm>
            <a:off x="66722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66" name="Oval 74"/>
          <p:cNvSpPr>
            <a:spLocks noChangeArrowheads="1"/>
          </p:cNvSpPr>
          <p:nvPr/>
        </p:nvSpPr>
        <p:spPr bwMode="auto">
          <a:xfrm>
            <a:off x="63134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67" name="Oval 75"/>
          <p:cNvSpPr>
            <a:spLocks noChangeArrowheads="1"/>
          </p:cNvSpPr>
          <p:nvPr/>
        </p:nvSpPr>
        <p:spPr bwMode="auto">
          <a:xfrm>
            <a:off x="7105650" y="38608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68" name="Oval 76"/>
          <p:cNvSpPr>
            <a:spLocks noChangeArrowheads="1"/>
          </p:cNvSpPr>
          <p:nvPr/>
        </p:nvSpPr>
        <p:spPr bwMode="auto">
          <a:xfrm>
            <a:off x="7105650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69" name="Oval 77"/>
          <p:cNvSpPr>
            <a:spLocks noChangeArrowheads="1"/>
          </p:cNvSpPr>
          <p:nvPr/>
        </p:nvSpPr>
        <p:spPr bwMode="auto">
          <a:xfrm>
            <a:off x="667226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70" name="Oval 78"/>
          <p:cNvSpPr>
            <a:spLocks noChangeArrowheads="1"/>
          </p:cNvSpPr>
          <p:nvPr/>
        </p:nvSpPr>
        <p:spPr bwMode="auto">
          <a:xfrm>
            <a:off x="760888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71" name="Oval 79"/>
          <p:cNvSpPr>
            <a:spLocks noChangeArrowheads="1"/>
          </p:cNvSpPr>
          <p:nvPr/>
        </p:nvSpPr>
        <p:spPr bwMode="auto">
          <a:xfrm>
            <a:off x="7897814" y="35718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72" name="Oval 80"/>
          <p:cNvSpPr>
            <a:spLocks noChangeArrowheads="1"/>
          </p:cNvSpPr>
          <p:nvPr/>
        </p:nvSpPr>
        <p:spPr bwMode="auto">
          <a:xfrm>
            <a:off x="8616950" y="45799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73" name="Oval 81"/>
          <p:cNvSpPr>
            <a:spLocks noChangeArrowheads="1"/>
          </p:cNvSpPr>
          <p:nvPr/>
        </p:nvSpPr>
        <p:spPr bwMode="auto">
          <a:xfrm>
            <a:off x="811371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74" name="Oval 82"/>
          <p:cNvSpPr>
            <a:spLocks noChangeArrowheads="1"/>
          </p:cNvSpPr>
          <p:nvPr/>
        </p:nvSpPr>
        <p:spPr bwMode="auto">
          <a:xfrm>
            <a:off x="8401050" y="53721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75" name="Oval 83"/>
          <p:cNvSpPr>
            <a:spLocks noChangeArrowheads="1"/>
          </p:cNvSpPr>
          <p:nvPr/>
        </p:nvSpPr>
        <p:spPr bwMode="auto">
          <a:xfrm>
            <a:off x="88328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76" name="Oval 84"/>
          <p:cNvSpPr>
            <a:spLocks noChangeArrowheads="1"/>
          </p:cNvSpPr>
          <p:nvPr/>
        </p:nvSpPr>
        <p:spPr bwMode="auto">
          <a:xfrm>
            <a:off x="8472489" y="4940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77" name="Oval 85"/>
          <p:cNvSpPr>
            <a:spLocks noChangeArrowheads="1"/>
          </p:cNvSpPr>
          <p:nvPr/>
        </p:nvSpPr>
        <p:spPr bwMode="auto">
          <a:xfrm>
            <a:off x="9048750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78" name="Oval 86"/>
          <p:cNvSpPr>
            <a:spLocks noChangeArrowheads="1"/>
          </p:cNvSpPr>
          <p:nvPr/>
        </p:nvSpPr>
        <p:spPr bwMode="auto">
          <a:xfrm>
            <a:off x="8761414" y="52292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79" name="Oval 87"/>
          <p:cNvSpPr>
            <a:spLocks noChangeArrowheads="1"/>
          </p:cNvSpPr>
          <p:nvPr/>
        </p:nvSpPr>
        <p:spPr bwMode="auto">
          <a:xfrm>
            <a:off x="89058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80" name="Oval 88"/>
          <p:cNvSpPr>
            <a:spLocks noChangeArrowheads="1"/>
          </p:cNvSpPr>
          <p:nvPr/>
        </p:nvSpPr>
        <p:spPr bwMode="auto">
          <a:xfrm>
            <a:off x="93376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81" name="Oval 89"/>
          <p:cNvSpPr>
            <a:spLocks noChangeArrowheads="1"/>
          </p:cNvSpPr>
          <p:nvPr/>
        </p:nvSpPr>
        <p:spPr bwMode="auto">
          <a:xfrm>
            <a:off x="3071814" y="8366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82" name="Oval 90"/>
          <p:cNvSpPr>
            <a:spLocks noChangeArrowheads="1"/>
          </p:cNvSpPr>
          <p:nvPr/>
        </p:nvSpPr>
        <p:spPr bwMode="auto">
          <a:xfrm>
            <a:off x="29289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83" name="Oval 91"/>
          <p:cNvSpPr>
            <a:spLocks noChangeArrowheads="1"/>
          </p:cNvSpPr>
          <p:nvPr/>
        </p:nvSpPr>
        <p:spPr bwMode="auto">
          <a:xfrm>
            <a:off x="2424114" y="14843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84" name="Oval 92"/>
          <p:cNvSpPr>
            <a:spLocks noChangeArrowheads="1"/>
          </p:cNvSpPr>
          <p:nvPr/>
        </p:nvSpPr>
        <p:spPr bwMode="auto">
          <a:xfrm>
            <a:off x="35766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85" name="Oval 93"/>
          <p:cNvSpPr>
            <a:spLocks noChangeArrowheads="1"/>
          </p:cNvSpPr>
          <p:nvPr/>
        </p:nvSpPr>
        <p:spPr bwMode="auto">
          <a:xfrm>
            <a:off x="328771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86" name="Oval 94"/>
          <p:cNvSpPr>
            <a:spLocks noChangeArrowheads="1"/>
          </p:cNvSpPr>
          <p:nvPr/>
        </p:nvSpPr>
        <p:spPr bwMode="auto">
          <a:xfrm>
            <a:off x="3863975" y="1773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87" name="Oval 95"/>
          <p:cNvSpPr>
            <a:spLocks noChangeArrowheads="1"/>
          </p:cNvSpPr>
          <p:nvPr/>
        </p:nvSpPr>
        <p:spPr bwMode="auto">
          <a:xfrm>
            <a:off x="35036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88" name="Oval 96"/>
          <p:cNvSpPr>
            <a:spLocks noChangeArrowheads="1"/>
          </p:cNvSpPr>
          <p:nvPr/>
        </p:nvSpPr>
        <p:spPr bwMode="auto">
          <a:xfrm>
            <a:off x="44402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89" name="Oval 97"/>
          <p:cNvSpPr>
            <a:spLocks noChangeArrowheads="1"/>
          </p:cNvSpPr>
          <p:nvPr/>
        </p:nvSpPr>
        <p:spPr bwMode="auto">
          <a:xfrm>
            <a:off x="42243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90" name="Oval 98"/>
          <p:cNvSpPr>
            <a:spLocks noChangeArrowheads="1"/>
          </p:cNvSpPr>
          <p:nvPr/>
        </p:nvSpPr>
        <p:spPr bwMode="auto">
          <a:xfrm>
            <a:off x="4727575" y="28527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91" name="Oval 99"/>
          <p:cNvSpPr>
            <a:spLocks noChangeArrowheads="1"/>
          </p:cNvSpPr>
          <p:nvPr/>
        </p:nvSpPr>
        <p:spPr bwMode="auto">
          <a:xfrm>
            <a:off x="5016500" y="2205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92" name="Oval 100"/>
          <p:cNvSpPr>
            <a:spLocks noChangeArrowheads="1"/>
          </p:cNvSpPr>
          <p:nvPr/>
        </p:nvSpPr>
        <p:spPr bwMode="auto">
          <a:xfrm>
            <a:off x="4440239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93" name="Oval 101"/>
          <p:cNvSpPr>
            <a:spLocks noChangeArrowheads="1"/>
          </p:cNvSpPr>
          <p:nvPr/>
        </p:nvSpPr>
        <p:spPr bwMode="auto">
          <a:xfrm>
            <a:off x="53038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94" name="Oval 102"/>
          <p:cNvSpPr>
            <a:spLocks noChangeArrowheads="1"/>
          </p:cNvSpPr>
          <p:nvPr/>
        </p:nvSpPr>
        <p:spPr bwMode="auto">
          <a:xfrm>
            <a:off x="5519739" y="33575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95" name="Oval 103"/>
          <p:cNvSpPr>
            <a:spLocks noChangeArrowheads="1"/>
          </p:cNvSpPr>
          <p:nvPr/>
        </p:nvSpPr>
        <p:spPr bwMode="auto">
          <a:xfrm>
            <a:off x="5160964" y="37893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96" name="Oval 104"/>
          <p:cNvSpPr>
            <a:spLocks noChangeArrowheads="1"/>
          </p:cNvSpPr>
          <p:nvPr/>
        </p:nvSpPr>
        <p:spPr bwMode="auto">
          <a:xfrm>
            <a:off x="5953125" y="35734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97" name="Oval 105"/>
          <p:cNvSpPr>
            <a:spLocks noChangeArrowheads="1"/>
          </p:cNvSpPr>
          <p:nvPr/>
        </p:nvSpPr>
        <p:spPr bwMode="auto">
          <a:xfrm>
            <a:off x="5953125" y="43656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98" name="Oval 106"/>
          <p:cNvSpPr>
            <a:spLocks noChangeArrowheads="1"/>
          </p:cNvSpPr>
          <p:nvPr/>
        </p:nvSpPr>
        <p:spPr bwMode="auto">
          <a:xfrm>
            <a:off x="5519739" y="41497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899" name="Oval 107"/>
          <p:cNvSpPr>
            <a:spLocks noChangeArrowheads="1"/>
          </p:cNvSpPr>
          <p:nvPr/>
        </p:nvSpPr>
        <p:spPr bwMode="auto">
          <a:xfrm>
            <a:off x="64563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00" name="Oval 108"/>
          <p:cNvSpPr>
            <a:spLocks noChangeArrowheads="1"/>
          </p:cNvSpPr>
          <p:nvPr/>
        </p:nvSpPr>
        <p:spPr bwMode="auto">
          <a:xfrm>
            <a:off x="6745289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01" name="Oval 109"/>
          <p:cNvSpPr>
            <a:spLocks noChangeArrowheads="1"/>
          </p:cNvSpPr>
          <p:nvPr/>
        </p:nvSpPr>
        <p:spPr bwMode="auto">
          <a:xfrm>
            <a:off x="7464425" y="42926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02" name="Oval 110"/>
          <p:cNvSpPr>
            <a:spLocks noChangeArrowheads="1"/>
          </p:cNvSpPr>
          <p:nvPr/>
        </p:nvSpPr>
        <p:spPr bwMode="auto">
          <a:xfrm>
            <a:off x="6961189" y="43656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03" name="Oval 111"/>
          <p:cNvSpPr>
            <a:spLocks noChangeArrowheads="1"/>
          </p:cNvSpPr>
          <p:nvPr/>
        </p:nvSpPr>
        <p:spPr bwMode="auto">
          <a:xfrm>
            <a:off x="7248525" y="50847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04" name="Oval 112"/>
          <p:cNvSpPr>
            <a:spLocks noChangeArrowheads="1"/>
          </p:cNvSpPr>
          <p:nvPr/>
        </p:nvSpPr>
        <p:spPr bwMode="auto">
          <a:xfrm>
            <a:off x="7680325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05" name="Oval 113"/>
          <p:cNvSpPr>
            <a:spLocks noChangeArrowheads="1"/>
          </p:cNvSpPr>
          <p:nvPr/>
        </p:nvSpPr>
        <p:spPr bwMode="auto">
          <a:xfrm>
            <a:off x="731996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06" name="Oval 114"/>
          <p:cNvSpPr>
            <a:spLocks noChangeArrowheads="1"/>
          </p:cNvSpPr>
          <p:nvPr/>
        </p:nvSpPr>
        <p:spPr bwMode="auto">
          <a:xfrm>
            <a:off x="7896225" y="51577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07" name="Oval 115"/>
          <p:cNvSpPr>
            <a:spLocks noChangeArrowheads="1"/>
          </p:cNvSpPr>
          <p:nvPr/>
        </p:nvSpPr>
        <p:spPr bwMode="auto">
          <a:xfrm>
            <a:off x="7608889" y="494188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08" name="Oval 116"/>
          <p:cNvSpPr>
            <a:spLocks noChangeArrowheads="1"/>
          </p:cNvSpPr>
          <p:nvPr/>
        </p:nvSpPr>
        <p:spPr bwMode="auto">
          <a:xfrm>
            <a:off x="77533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09" name="Oval 117"/>
          <p:cNvSpPr>
            <a:spLocks noChangeArrowheads="1"/>
          </p:cNvSpPr>
          <p:nvPr/>
        </p:nvSpPr>
        <p:spPr bwMode="auto">
          <a:xfrm>
            <a:off x="81851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10" name="Oval 118"/>
          <p:cNvSpPr>
            <a:spLocks noChangeArrowheads="1"/>
          </p:cNvSpPr>
          <p:nvPr/>
        </p:nvSpPr>
        <p:spPr bwMode="auto">
          <a:xfrm>
            <a:off x="321627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11" name="Oval 119"/>
          <p:cNvSpPr>
            <a:spLocks noChangeArrowheads="1"/>
          </p:cNvSpPr>
          <p:nvPr/>
        </p:nvSpPr>
        <p:spPr bwMode="auto">
          <a:xfrm>
            <a:off x="30734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12" name="Oval 120"/>
          <p:cNvSpPr>
            <a:spLocks noChangeArrowheads="1"/>
          </p:cNvSpPr>
          <p:nvPr/>
        </p:nvSpPr>
        <p:spPr bwMode="auto">
          <a:xfrm>
            <a:off x="2568575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13" name="Oval 121"/>
          <p:cNvSpPr>
            <a:spLocks noChangeArrowheads="1"/>
          </p:cNvSpPr>
          <p:nvPr/>
        </p:nvSpPr>
        <p:spPr bwMode="auto">
          <a:xfrm>
            <a:off x="37211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14" name="Oval 122"/>
          <p:cNvSpPr>
            <a:spLocks noChangeArrowheads="1"/>
          </p:cNvSpPr>
          <p:nvPr/>
        </p:nvSpPr>
        <p:spPr bwMode="auto">
          <a:xfrm>
            <a:off x="34321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15" name="Oval 123"/>
          <p:cNvSpPr>
            <a:spLocks noChangeArrowheads="1"/>
          </p:cNvSpPr>
          <p:nvPr/>
        </p:nvSpPr>
        <p:spPr bwMode="auto">
          <a:xfrm>
            <a:off x="4008439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16" name="Oval 124"/>
          <p:cNvSpPr>
            <a:spLocks noChangeArrowheads="1"/>
          </p:cNvSpPr>
          <p:nvPr/>
        </p:nvSpPr>
        <p:spPr bwMode="auto">
          <a:xfrm>
            <a:off x="3648075" y="37163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17" name="Oval 125"/>
          <p:cNvSpPr>
            <a:spLocks noChangeArrowheads="1"/>
          </p:cNvSpPr>
          <p:nvPr/>
        </p:nvSpPr>
        <p:spPr bwMode="auto">
          <a:xfrm>
            <a:off x="458470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18" name="Oval 126"/>
          <p:cNvSpPr>
            <a:spLocks noChangeArrowheads="1"/>
          </p:cNvSpPr>
          <p:nvPr/>
        </p:nvSpPr>
        <p:spPr bwMode="auto">
          <a:xfrm>
            <a:off x="43688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19" name="Oval 127"/>
          <p:cNvSpPr>
            <a:spLocks noChangeArrowheads="1"/>
          </p:cNvSpPr>
          <p:nvPr/>
        </p:nvSpPr>
        <p:spPr bwMode="auto">
          <a:xfrm>
            <a:off x="487203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20" name="Oval 128"/>
          <p:cNvSpPr>
            <a:spLocks noChangeArrowheads="1"/>
          </p:cNvSpPr>
          <p:nvPr/>
        </p:nvSpPr>
        <p:spPr bwMode="auto">
          <a:xfrm>
            <a:off x="51609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21" name="Oval 129"/>
          <p:cNvSpPr>
            <a:spLocks noChangeArrowheads="1"/>
          </p:cNvSpPr>
          <p:nvPr/>
        </p:nvSpPr>
        <p:spPr bwMode="auto">
          <a:xfrm>
            <a:off x="4584700" y="48688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22" name="Oval 130"/>
          <p:cNvSpPr>
            <a:spLocks noChangeArrowheads="1"/>
          </p:cNvSpPr>
          <p:nvPr/>
        </p:nvSpPr>
        <p:spPr bwMode="auto">
          <a:xfrm>
            <a:off x="54483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23" name="Oval 131"/>
          <p:cNvSpPr>
            <a:spLocks noChangeArrowheads="1"/>
          </p:cNvSpPr>
          <p:nvPr/>
        </p:nvSpPr>
        <p:spPr bwMode="auto">
          <a:xfrm>
            <a:off x="6242050" y="13398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24" name="Oval 132"/>
          <p:cNvSpPr>
            <a:spLocks noChangeArrowheads="1"/>
          </p:cNvSpPr>
          <p:nvPr/>
        </p:nvSpPr>
        <p:spPr bwMode="auto">
          <a:xfrm>
            <a:off x="60991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25" name="Oval 133"/>
          <p:cNvSpPr>
            <a:spLocks noChangeArrowheads="1"/>
          </p:cNvSpPr>
          <p:nvPr/>
        </p:nvSpPr>
        <p:spPr bwMode="auto">
          <a:xfrm>
            <a:off x="5594350" y="19875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26" name="Oval 134"/>
          <p:cNvSpPr>
            <a:spLocks noChangeArrowheads="1"/>
          </p:cNvSpPr>
          <p:nvPr/>
        </p:nvSpPr>
        <p:spPr bwMode="auto">
          <a:xfrm>
            <a:off x="67468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27" name="Oval 135"/>
          <p:cNvSpPr>
            <a:spLocks noChangeArrowheads="1"/>
          </p:cNvSpPr>
          <p:nvPr/>
        </p:nvSpPr>
        <p:spPr bwMode="auto">
          <a:xfrm>
            <a:off x="6457950" y="23479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28" name="Oval 136"/>
          <p:cNvSpPr>
            <a:spLocks noChangeArrowheads="1"/>
          </p:cNvSpPr>
          <p:nvPr/>
        </p:nvSpPr>
        <p:spPr bwMode="auto">
          <a:xfrm>
            <a:off x="70342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29" name="Oval 137"/>
          <p:cNvSpPr>
            <a:spLocks noChangeArrowheads="1"/>
          </p:cNvSpPr>
          <p:nvPr/>
        </p:nvSpPr>
        <p:spPr bwMode="auto">
          <a:xfrm>
            <a:off x="6673850" y="27797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30" name="Oval 138"/>
          <p:cNvSpPr>
            <a:spLocks noChangeArrowheads="1"/>
          </p:cNvSpPr>
          <p:nvPr/>
        </p:nvSpPr>
        <p:spPr bwMode="auto">
          <a:xfrm>
            <a:off x="761047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31" name="Oval 139"/>
          <p:cNvSpPr>
            <a:spLocks noChangeArrowheads="1"/>
          </p:cNvSpPr>
          <p:nvPr/>
        </p:nvSpPr>
        <p:spPr bwMode="auto">
          <a:xfrm>
            <a:off x="73945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32" name="Oval 140"/>
          <p:cNvSpPr>
            <a:spLocks noChangeArrowheads="1"/>
          </p:cNvSpPr>
          <p:nvPr/>
        </p:nvSpPr>
        <p:spPr bwMode="auto">
          <a:xfrm>
            <a:off x="78978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33" name="Oval 141"/>
          <p:cNvSpPr>
            <a:spLocks noChangeArrowheads="1"/>
          </p:cNvSpPr>
          <p:nvPr/>
        </p:nvSpPr>
        <p:spPr bwMode="auto">
          <a:xfrm>
            <a:off x="8186739" y="27082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34" name="Oval 142"/>
          <p:cNvSpPr>
            <a:spLocks noChangeArrowheads="1"/>
          </p:cNvSpPr>
          <p:nvPr/>
        </p:nvSpPr>
        <p:spPr bwMode="auto">
          <a:xfrm>
            <a:off x="7610475" y="3932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35" name="Oval 143"/>
          <p:cNvSpPr>
            <a:spLocks noChangeArrowheads="1"/>
          </p:cNvSpPr>
          <p:nvPr/>
        </p:nvSpPr>
        <p:spPr bwMode="auto">
          <a:xfrm>
            <a:off x="84740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36" name="Line 144"/>
          <p:cNvSpPr>
            <a:spLocks noChangeShapeType="1"/>
          </p:cNvSpPr>
          <p:nvPr/>
        </p:nvSpPr>
        <p:spPr bwMode="auto">
          <a:xfrm flipH="1">
            <a:off x="1992314" y="6308725"/>
            <a:ext cx="792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3937" name="Line 145"/>
          <p:cNvSpPr>
            <a:spLocks noChangeShapeType="1"/>
          </p:cNvSpPr>
          <p:nvPr/>
        </p:nvSpPr>
        <p:spPr bwMode="auto">
          <a:xfrm flipH="1" flipV="1">
            <a:off x="9840914" y="333375"/>
            <a:ext cx="71437" cy="5975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3938" name="Line 146"/>
          <p:cNvSpPr>
            <a:spLocks noChangeShapeType="1"/>
          </p:cNvSpPr>
          <p:nvPr/>
        </p:nvSpPr>
        <p:spPr bwMode="auto">
          <a:xfrm>
            <a:off x="5808663" y="620713"/>
            <a:ext cx="0" cy="590391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3939" name="Line 147"/>
          <p:cNvSpPr>
            <a:spLocks noChangeShapeType="1"/>
          </p:cNvSpPr>
          <p:nvPr/>
        </p:nvSpPr>
        <p:spPr bwMode="auto">
          <a:xfrm>
            <a:off x="2063750" y="3213100"/>
            <a:ext cx="813593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3940" name="Rectangle 148"/>
          <p:cNvSpPr>
            <a:spLocks noChangeArrowheads="1"/>
          </p:cNvSpPr>
          <p:nvPr/>
        </p:nvSpPr>
        <p:spPr bwMode="auto">
          <a:xfrm>
            <a:off x="2208213" y="620713"/>
            <a:ext cx="3600450" cy="5688012"/>
          </a:xfrm>
          <a:prstGeom prst="rect">
            <a:avLst/>
          </a:prstGeom>
          <a:solidFill>
            <a:schemeClr val="accent1">
              <a:alpha val="33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41" name="Rectangle 149"/>
          <p:cNvSpPr>
            <a:spLocks noChangeArrowheads="1"/>
          </p:cNvSpPr>
          <p:nvPr/>
        </p:nvSpPr>
        <p:spPr bwMode="auto">
          <a:xfrm>
            <a:off x="2208213" y="620714"/>
            <a:ext cx="7632700" cy="2592387"/>
          </a:xfrm>
          <a:prstGeom prst="rect">
            <a:avLst/>
          </a:prstGeom>
          <a:solidFill>
            <a:srgbClr val="FF0000">
              <a:alpha val="12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3947" name="Text Box 155"/>
          <p:cNvSpPr txBox="1">
            <a:spLocks noChangeArrowheads="1"/>
          </p:cNvSpPr>
          <p:nvPr/>
        </p:nvSpPr>
        <p:spPr bwMode="auto">
          <a:xfrm>
            <a:off x="2566988" y="1122364"/>
            <a:ext cx="2952750" cy="1384995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/>
              <a:t>Malati con il test positivo </a:t>
            </a:r>
          </a:p>
          <a:p>
            <a:pPr algn="ctr">
              <a:spcBef>
                <a:spcPct val="50000"/>
              </a:spcBef>
            </a:pPr>
            <a:r>
              <a:rPr lang="it-IT" altLang="it-IT" sz="2400" b="1"/>
              <a:t>= VERI POSITIVI</a:t>
            </a:r>
          </a:p>
        </p:txBody>
      </p:sp>
      <p:sp>
        <p:nvSpPr>
          <p:cNvPr id="33949" name="Text Box 157"/>
          <p:cNvSpPr txBox="1">
            <a:spLocks noChangeArrowheads="1"/>
          </p:cNvSpPr>
          <p:nvPr/>
        </p:nvSpPr>
        <p:spPr bwMode="auto">
          <a:xfrm>
            <a:off x="2566988" y="4076701"/>
            <a:ext cx="2952750" cy="138499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>
                <a:solidFill>
                  <a:schemeClr val="bg1"/>
                </a:solidFill>
              </a:rPr>
              <a:t>Malati con il test negativo </a:t>
            </a:r>
          </a:p>
          <a:p>
            <a:pPr algn="ctr">
              <a:spcBef>
                <a:spcPct val="50000"/>
              </a:spcBef>
            </a:pPr>
            <a:r>
              <a:rPr lang="it-IT" altLang="it-IT" sz="2400" b="1">
                <a:solidFill>
                  <a:schemeClr val="bg1"/>
                </a:solidFill>
              </a:rPr>
              <a:t>= FALSI NEGATIVI</a:t>
            </a:r>
          </a:p>
        </p:txBody>
      </p:sp>
      <p:sp>
        <p:nvSpPr>
          <p:cNvPr id="33950" name="Text Box 158"/>
          <p:cNvSpPr txBox="1">
            <a:spLocks noChangeArrowheads="1"/>
          </p:cNvSpPr>
          <p:nvPr/>
        </p:nvSpPr>
        <p:spPr bwMode="auto">
          <a:xfrm>
            <a:off x="6240463" y="4076701"/>
            <a:ext cx="2952750" cy="138499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/>
              <a:t>NON malati con il test negativo </a:t>
            </a:r>
          </a:p>
          <a:p>
            <a:pPr algn="ctr">
              <a:spcBef>
                <a:spcPct val="50000"/>
              </a:spcBef>
            </a:pPr>
            <a:r>
              <a:rPr lang="it-IT" altLang="it-IT" sz="2400" b="1"/>
              <a:t>= VERI NEGATIVI</a:t>
            </a:r>
          </a:p>
        </p:txBody>
      </p:sp>
      <p:sp>
        <p:nvSpPr>
          <p:cNvPr id="33951" name="Text Box 159"/>
          <p:cNvSpPr txBox="1">
            <a:spLocks noChangeArrowheads="1"/>
          </p:cNvSpPr>
          <p:nvPr/>
        </p:nvSpPr>
        <p:spPr bwMode="auto">
          <a:xfrm>
            <a:off x="6311900" y="1125539"/>
            <a:ext cx="2952750" cy="138499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>
                <a:solidFill>
                  <a:schemeClr val="bg1"/>
                </a:solidFill>
              </a:rPr>
              <a:t>NON malati con il test positivo </a:t>
            </a:r>
          </a:p>
          <a:p>
            <a:pPr algn="ctr">
              <a:spcBef>
                <a:spcPct val="50000"/>
              </a:spcBef>
            </a:pPr>
            <a:r>
              <a:rPr lang="it-IT" altLang="it-IT" sz="2400" b="1">
                <a:solidFill>
                  <a:schemeClr val="bg1"/>
                </a:solidFill>
              </a:rPr>
              <a:t>= FALSI POSITIVI</a:t>
            </a:r>
          </a:p>
        </p:txBody>
      </p:sp>
    </p:spTree>
    <p:extLst>
      <p:ext uri="{BB962C8B-B14F-4D97-AF65-F5344CB8AC3E}">
        <p14:creationId xmlns:p14="http://schemas.microsoft.com/office/powerpoint/2010/main" val="126284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3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3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3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3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47" grpId="0" animBg="1"/>
      <p:bldP spid="33949" grpId="0" animBg="1"/>
      <p:bldP spid="33950" grpId="0" animBg="1"/>
      <p:bldP spid="3395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02287" y="624111"/>
            <a:ext cx="9302325" cy="612262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00B050"/>
                </a:solidFill>
              </a:rPr>
              <a:t>Sensibilità </a:t>
            </a:r>
            <a:r>
              <a:rPr lang="it-IT" dirty="0" smtClean="0"/>
              <a:t>= </a:t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>			</a:t>
            </a:r>
            <a:r>
              <a:rPr lang="it-IT" dirty="0" err="1" smtClean="0"/>
              <a:t>prob</a:t>
            </a:r>
            <a:r>
              <a:rPr lang="it-IT" dirty="0" smtClean="0"/>
              <a:t> che il test dica il vero…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14435" y="2700272"/>
            <a:ext cx="5812150" cy="673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600" dirty="0" smtClean="0"/>
              <a:t>…in caso di </a:t>
            </a:r>
            <a:r>
              <a:rPr lang="it-IT" sz="3600" dirty="0" smtClean="0">
                <a:solidFill>
                  <a:srgbClr val="00B050"/>
                </a:solidFill>
              </a:rPr>
              <a:t>malattia</a:t>
            </a:r>
            <a:endParaRPr lang="it-IT" sz="3600" dirty="0">
              <a:solidFill>
                <a:srgbClr val="00B05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292" y="2352675"/>
            <a:ext cx="2724150" cy="424815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172" y="3429000"/>
            <a:ext cx="4962525" cy="20955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2046" y="4215818"/>
            <a:ext cx="1019175" cy="1543050"/>
          </a:xfrm>
          <a:prstGeom prst="rect">
            <a:avLst/>
          </a:prstGeom>
        </p:spPr>
      </p:pic>
      <p:sp useBgFill="1">
        <p:nvSpPr>
          <p:cNvPr id="8" name="Rettangolo 7"/>
          <p:cNvSpPr/>
          <p:nvPr/>
        </p:nvSpPr>
        <p:spPr>
          <a:xfrm>
            <a:off x="9772046" y="4765183"/>
            <a:ext cx="1019175" cy="3606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408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02287" y="624111"/>
            <a:ext cx="9302325" cy="612262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00B050"/>
                </a:solidFill>
              </a:rPr>
              <a:t>Specificità </a:t>
            </a:r>
            <a:r>
              <a:rPr lang="it-IT" dirty="0" smtClean="0"/>
              <a:t>= </a:t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>			</a:t>
            </a:r>
            <a:r>
              <a:rPr lang="it-IT" dirty="0" err="1" smtClean="0"/>
              <a:t>prob</a:t>
            </a:r>
            <a:r>
              <a:rPr lang="it-IT" dirty="0" smtClean="0"/>
              <a:t> che il test dica il vero…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14435" y="2700272"/>
            <a:ext cx="5812150" cy="67399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sz="3600" dirty="0" smtClean="0"/>
              <a:t>…in caso di </a:t>
            </a:r>
            <a:r>
              <a:rPr lang="it-IT" sz="3600" dirty="0" smtClean="0">
                <a:solidFill>
                  <a:srgbClr val="00B050"/>
                </a:solidFill>
              </a:rPr>
              <a:t>NON malattia</a:t>
            </a:r>
            <a:endParaRPr lang="it-IT" sz="3600" dirty="0">
              <a:solidFill>
                <a:srgbClr val="00B05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87" y="2352675"/>
            <a:ext cx="2724150" cy="424815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172" y="3429000"/>
            <a:ext cx="4962525" cy="20955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4834" y="4385727"/>
            <a:ext cx="1076325" cy="904875"/>
          </a:xfrm>
          <a:prstGeom prst="rect">
            <a:avLst/>
          </a:prstGeom>
        </p:spPr>
      </p:pic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838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02287" y="624111"/>
            <a:ext cx="9302325" cy="612262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00B050"/>
                </a:solidFill>
              </a:rPr>
              <a:t>Valore predittivo positivo </a:t>
            </a:r>
            <a:r>
              <a:rPr lang="it-IT" dirty="0" smtClean="0"/>
              <a:t>= </a:t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>			</a:t>
            </a:r>
            <a:r>
              <a:rPr lang="it-IT" dirty="0" err="1" smtClean="0"/>
              <a:t>prob</a:t>
            </a:r>
            <a:r>
              <a:rPr lang="it-IT" dirty="0" smtClean="0"/>
              <a:t> che il test dica il vero…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14435" y="2700272"/>
            <a:ext cx="5812150" cy="673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600" dirty="0" smtClean="0"/>
              <a:t>…in caso di </a:t>
            </a:r>
            <a:r>
              <a:rPr lang="it-IT" sz="3600" dirty="0" smtClean="0">
                <a:solidFill>
                  <a:srgbClr val="00B050"/>
                </a:solidFill>
              </a:rPr>
              <a:t>test positivo</a:t>
            </a:r>
            <a:endParaRPr lang="it-IT" sz="3600" dirty="0">
              <a:solidFill>
                <a:srgbClr val="00B05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81" y="2352675"/>
            <a:ext cx="2724150" cy="424815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172" y="3429000"/>
            <a:ext cx="4962525" cy="20955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7618" y="5824317"/>
            <a:ext cx="3218967" cy="566977"/>
          </a:xfrm>
          <a:prstGeom prst="rect">
            <a:avLst/>
          </a:prstGeom>
        </p:spPr>
      </p:pic>
      <p:sp useBgFill="1">
        <p:nvSpPr>
          <p:cNvPr id="7" name="Rettangolo 6"/>
          <p:cNvSpPr/>
          <p:nvPr/>
        </p:nvSpPr>
        <p:spPr>
          <a:xfrm>
            <a:off x="9575099" y="5824317"/>
            <a:ext cx="1031941" cy="5669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06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02287" y="624111"/>
            <a:ext cx="9302325" cy="612262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00B050"/>
                </a:solidFill>
              </a:rPr>
              <a:t>Valore predittivo negativo </a:t>
            </a:r>
            <a:r>
              <a:rPr lang="it-IT" dirty="0" smtClean="0"/>
              <a:t>= </a:t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>			</a:t>
            </a:r>
            <a:r>
              <a:rPr lang="it-IT" dirty="0" err="1" smtClean="0"/>
              <a:t>prob</a:t>
            </a:r>
            <a:r>
              <a:rPr lang="it-IT" dirty="0" smtClean="0"/>
              <a:t> che il test dica il vero…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14435" y="2700272"/>
            <a:ext cx="5812150" cy="673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600" dirty="0" smtClean="0"/>
              <a:t>…in caso di </a:t>
            </a:r>
            <a:r>
              <a:rPr lang="it-IT" sz="3600" dirty="0" smtClean="0">
                <a:solidFill>
                  <a:srgbClr val="00B050"/>
                </a:solidFill>
              </a:rPr>
              <a:t>test negativo</a:t>
            </a:r>
            <a:endParaRPr lang="it-IT" sz="3600" dirty="0">
              <a:solidFill>
                <a:srgbClr val="00B05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23" y="2451144"/>
            <a:ext cx="2724150" cy="424815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172" y="3429000"/>
            <a:ext cx="4962525" cy="20955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0510" y="5799987"/>
            <a:ext cx="2371725" cy="409575"/>
          </a:xfrm>
          <a:prstGeom prst="rect">
            <a:avLst/>
          </a:prstGeom>
        </p:spPr>
      </p:pic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244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0" y="27082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altLang="it-IT" sz="4000"/>
              <a:t>Gli spostamenti della soglia di malattia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8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2"/>
          <p:cNvSpPr>
            <a:spLocks noChangeArrowheads="1"/>
          </p:cNvSpPr>
          <p:nvPr/>
        </p:nvSpPr>
        <p:spPr bwMode="auto">
          <a:xfrm>
            <a:off x="3792539" y="6921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36496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3144839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42973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0084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4584700" y="16287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2243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516096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49450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47" name="Oval 11"/>
          <p:cNvSpPr>
            <a:spLocks noChangeArrowheads="1"/>
          </p:cNvSpPr>
          <p:nvPr/>
        </p:nvSpPr>
        <p:spPr bwMode="auto">
          <a:xfrm>
            <a:off x="54483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48" name="Oval 12"/>
          <p:cNvSpPr>
            <a:spLocks noChangeArrowheads="1"/>
          </p:cNvSpPr>
          <p:nvPr/>
        </p:nvSpPr>
        <p:spPr bwMode="auto">
          <a:xfrm>
            <a:off x="5737225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49" name="Oval 13"/>
          <p:cNvSpPr>
            <a:spLocks noChangeArrowheads="1"/>
          </p:cNvSpPr>
          <p:nvPr/>
        </p:nvSpPr>
        <p:spPr bwMode="auto">
          <a:xfrm>
            <a:off x="5160964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50" name="Oval 14"/>
          <p:cNvSpPr>
            <a:spLocks noChangeArrowheads="1"/>
          </p:cNvSpPr>
          <p:nvPr/>
        </p:nvSpPr>
        <p:spPr bwMode="auto">
          <a:xfrm>
            <a:off x="60245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51" name="Oval 15"/>
          <p:cNvSpPr>
            <a:spLocks noChangeArrowheads="1"/>
          </p:cNvSpPr>
          <p:nvPr/>
        </p:nvSpPr>
        <p:spPr bwMode="auto">
          <a:xfrm>
            <a:off x="6240464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52" name="Oval 16"/>
          <p:cNvSpPr>
            <a:spLocks noChangeArrowheads="1"/>
          </p:cNvSpPr>
          <p:nvPr/>
        </p:nvSpPr>
        <p:spPr bwMode="auto">
          <a:xfrm>
            <a:off x="5881689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53" name="Oval 17"/>
          <p:cNvSpPr>
            <a:spLocks noChangeArrowheads="1"/>
          </p:cNvSpPr>
          <p:nvPr/>
        </p:nvSpPr>
        <p:spPr bwMode="auto">
          <a:xfrm>
            <a:off x="667385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54" name="Oval 18"/>
          <p:cNvSpPr>
            <a:spLocks noChangeArrowheads="1"/>
          </p:cNvSpPr>
          <p:nvPr/>
        </p:nvSpPr>
        <p:spPr bwMode="auto">
          <a:xfrm>
            <a:off x="667385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55" name="Oval 19"/>
          <p:cNvSpPr>
            <a:spLocks noChangeArrowheads="1"/>
          </p:cNvSpPr>
          <p:nvPr/>
        </p:nvSpPr>
        <p:spPr bwMode="auto">
          <a:xfrm>
            <a:off x="62404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56" name="Oval 20"/>
          <p:cNvSpPr>
            <a:spLocks noChangeArrowheads="1"/>
          </p:cNvSpPr>
          <p:nvPr/>
        </p:nvSpPr>
        <p:spPr bwMode="auto">
          <a:xfrm>
            <a:off x="71770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57" name="Oval 21"/>
          <p:cNvSpPr>
            <a:spLocks noChangeArrowheads="1"/>
          </p:cNvSpPr>
          <p:nvPr/>
        </p:nvSpPr>
        <p:spPr bwMode="auto">
          <a:xfrm>
            <a:off x="7466014" y="31400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58" name="Oval 22"/>
          <p:cNvSpPr>
            <a:spLocks noChangeArrowheads="1"/>
          </p:cNvSpPr>
          <p:nvPr/>
        </p:nvSpPr>
        <p:spPr bwMode="auto">
          <a:xfrm>
            <a:off x="8185150" y="41481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59" name="Oval 23"/>
          <p:cNvSpPr>
            <a:spLocks noChangeArrowheads="1"/>
          </p:cNvSpPr>
          <p:nvPr/>
        </p:nvSpPr>
        <p:spPr bwMode="auto">
          <a:xfrm>
            <a:off x="768191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60" name="Oval 24"/>
          <p:cNvSpPr>
            <a:spLocks noChangeArrowheads="1"/>
          </p:cNvSpPr>
          <p:nvPr/>
        </p:nvSpPr>
        <p:spPr bwMode="auto">
          <a:xfrm>
            <a:off x="79692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8401050" y="45085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62" name="Oval 26"/>
          <p:cNvSpPr>
            <a:spLocks noChangeArrowheads="1"/>
          </p:cNvSpPr>
          <p:nvPr/>
        </p:nvSpPr>
        <p:spPr bwMode="auto">
          <a:xfrm>
            <a:off x="8040689" y="45085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63" name="Oval 27"/>
          <p:cNvSpPr>
            <a:spLocks noChangeArrowheads="1"/>
          </p:cNvSpPr>
          <p:nvPr/>
        </p:nvSpPr>
        <p:spPr bwMode="auto">
          <a:xfrm>
            <a:off x="8616950" y="50133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64" name="Oval 28"/>
          <p:cNvSpPr>
            <a:spLocks noChangeArrowheads="1"/>
          </p:cNvSpPr>
          <p:nvPr/>
        </p:nvSpPr>
        <p:spPr bwMode="auto">
          <a:xfrm>
            <a:off x="8329614" y="47974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65" name="Oval 29"/>
          <p:cNvSpPr>
            <a:spLocks noChangeArrowheads="1"/>
          </p:cNvSpPr>
          <p:nvPr/>
        </p:nvSpPr>
        <p:spPr bwMode="auto">
          <a:xfrm>
            <a:off x="84740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66" name="Oval 30"/>
          <p:cNvSpPr>
            <a:spLocks noChangeArrowheads="1"/>
          </p:cNvSpPr>
          <p:nvPr/>
        </p:nvSpPr>
        <p:spPr bwMode="auto">
          <a:xfrm>
            <a:off x="89058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67" name="Oval 31"/>
          <p:cNvSpPr>
            <a:spLocks noChangeArrowheads="1"/>
          </p:cNvSpPr>
          <p:nvPr/>
        </p:nvSpPr>
        <p:spPr bwMode="auto">
          <a:xfrm>
            <a:off x="4008439" y="9080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68" name="Oval 32"/>
          <p:cNvSpPr>
            <a:spLocks noChangeArrowheads="1"/>
          </p:cNvSpPr>
          <p:nvPr/>
        </p:nvSpPr>
        <p:spPr bwMode="auto">
          <a:xfrm>
            <a:off x="3865564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69" name="Oval 33"/>
          <p:cNvSpPr>
            <a:spLocks noChangeArrowheads="1"/>
          </p:cNvSpPr>
          <p:nvPr/>
        </p:nvSpPr>
        <p:spPr bwMode="auto">
          <a:xfrm>
            <a:off x="3360739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70" name="Oval 34"/>
          <p:cNvSpPr>
            <a:spLocks noChangeArrowheads="1"/>
          </p:cNvSpPr>
          <p:nvPr/>
        </p:nvSpPr>
        <p:spPr bwMode="auto">
          <a:xfrm>
            <a:off x="35766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71" name="Oval 35"/>
          <p:cNvSpPr>
            <a:spLocks noChangeArrowheads="1"/>
          </p:cNvSpPr>
          <p:nvPr/>
        </p:nvSpPr>
        <p:spPr bwMode="auto">
          <a:xfrm>
            <a:off x="4224339" y="19161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72" name="Oval 36"/>
          <p:cNvSpPr>
            <a:spLocks noChangeArrowheads="1"/>
          </p:cNvSpPr>
          <p:nvPr/>
        </p:nvSpPr>
        <p:spPr bwMode="auto">
          <a:xfrm>
            <a:off x="4800600" y="18446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73" name="Oval 37"/>
          <p:cNvSpPr>
            <a:spLocks noChangeArrowheads="1"/>
          </p:cNvSpPr>
          <p:nvPr/>
        </p:nvSpPr>
        <p:spPr bwMode="auto">
          <a:xfrm>
            <a:off x="4440239" y="23479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74" name="Oval 38"/>
          <p:cNvSpPr>
            <a:spLocks noChangeArrowheads="1"/>
          </p:cNvSpPr>
          <p:nvPr/>
        </p:nvSpPr>
        <p:spPr bwMode="auto">
          <a:xfrm>
            <a:off x="5376864" y="20605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75" name="Oval 39"/>
          <p:cNvSpPr>
            <a:spLocks noChangeArrowheads="1"/>
          </p:cNvSpPr>
          <p:nvPr/>
        </p:nvSpPr>
        <p:spPr bwMode="auto">
          <a:xfrm>
            <a:off x="51609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76" name="Oval 40"/>
          <p:cNvSpPr>
            <a:spLocks noChangeArrowheads="1"/>
          </p:cNvSpPr>
          <p:nvPr/>
        </p:nvSpPr>
        <p:spPr bwMode="auto">
          <a:xfrm>
            <a:off x="5664200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77" name="Oval 41"/>
          <p:cNvSpPr>
            <a:spLocks noChangeArrowheads="1"/>
          </p:cNvSpPr>
          <p:nvPr/>
        </p:nvSpPr>
        <p:spPr bwMode="auto">
          <a:xfrm>
            <a:off x="595312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78" name="Oval 42"/>
          <p:cNvSpPr>
            <a:spLocks noChangeArrowheads="1"/>
          </p:cNvSpPr>
          <p:nvPr/>
        </p:nvSpPr>
        <p:spPr bwMode="auto">
          <a:xfrm>
            <a:off x="5376864" y="35004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79" name="Oval 43"/>
          <p:cNvSpPr>
            <a:spLocks noChangeArrowheads="1"/>
          </p:cNvSpPr>
          <p:nvPr/>
        </p:nvSpPr>
        <p:spPr bwMode="auto">
          <a:xfrm>
            <a:off x="62404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80" name="Oval 44"/>
          <p:cNvSpPr>
            <a:spLocks noChangeArrowheads="1"/>
          </p:cNvSpPr>
          <p:nvPr/>
        </p:nvSpPr>
        <p:spPr bwMode="auto">
          <a:xfrm>
            <a:off x="6456364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81" name="Oval 45"/>
          <p:cNvSpPr>
            <a:spLocks noChangeArrowheads="1"/>
          </p:cNvSpPr>
          <p:nvPr/>
        </p:nvSpPr>
        <p:spPr bwMode="auto">
          <a:xfrm>
            <a:off x="60975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82" name="Oval 46"/>
          <p:cNvSpPr>
            <a:spLocks noChangeArrowheads="1"/>
          </p:cNvSpPr>
          <p:nvPr/>
        </p:nvSpPr>
        <p:spPr bwMode="auto">
          <a:xfrm>
            <a:off x="6889750" y="36449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83" name="Oval 47"/>
          <p:cNvSpPr>
            <a:spLocks noChangeArrowheads="1"/>
          </p:cNvSpPr>
          <p:nvPr/>
        </p:nvSpPr>
        <p:spPr bwMode="auto">
          <a:xfrm>
            <a:off x="6889750" y="44370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84" name="Oval 48"/>
          <p:cNvSpPr>
            <a:spLocks noChangeArrowheads="1"/>
          </p:cNvSpPr>
          <p:nvPr/>
        </p:nvSpPr>
        <p:spPr bwMode="auto">
          <a:xfrm>
            <a:off x="645636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85" name="Oval 49"/>
          <p:cNvSpPr>
            <a:spLocks noChangeArrowheads="1"/>
          </p:cNvSpPr>
          <p:nvPr/>
        </p:nvSpPr>
        <p:spPr bwMode="auto">
          <a:xfrm>
            <a:off x="73929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86" name="Oval 50"/>
          <p:cNvSpPr>
            <a:spLocks noChangeArrowheads="1"/>
          </p:cNvSpPr>
          <p:nvPr/>
        </p:nvSpPr>
        <p:spPr bwMode="auto">
          <a:xfrm>
            <a:off x="76819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87" name="Oval 51"/>
          <p:cNvSpPr>
            <a:spLocks noChangeArrowheads="1"/>
          </p:cNvSpPr>
          <p:nvPr/>
        </p:nvSpPr>
        <p:spPr bwMode="auto">
          <a:xfrm>
            <a:off x="8401050" y="4364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88" name="Oval 52"/>
          <p:cNvSpPr>
            <a:spLocks noChangeArrowheads="1"/>
          </p:cNvSpPr>
          <p:nvPr/>
        </p:nvSpPr>
        <p:spPr bwMode="auto">
          <a:xfrm>
            <a:off x="789781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89" name="Oval 53"/>
          <p:cNvSpPr>
            <a:spLocks noChangeArrowheads="1"/>
          </p:cNvSpPr>
          <p:nvPr/>
        </p:nvSpPr>
        <p:spPr bwMode="auto">
          <a:xfrm>
            <a:off x="8185150" y="51562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90" name="Oval 54"/>
          <p:cNvSpPr>
            <a:spLocks noChangeArrowheads="1"/>
          </p:cNvSpPr>
          <p:nvPr/>
        </p:nvSpPr>
        <p:spPr bwMode="auto">
          <a:xfrm>
            <a:off x="8616950" y="47244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91" name="Oval 55"/>
          <p:cNvSpPr>
            <a:spLocks noChangeArrowheads="1"/>
          </p:cNvSpPr>
          <p:nvPr/>
        </p:nvSpPr>
        <p:spPr bwMode="auto">
          <a:xfrm>
            <a:off x="8256589" y="47244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92" name="Oval 56"/>
          <p:cNvSpPr>
            <a:spLocks noChangeArrowheads="1"/>
          </p:cNvSpPr>
          <p:nvPr/>
        </p:nvSpPr>
        <p:spPr bwMode="auto">
          <a:xfrm>
            <a:off x="8832850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93" name="Oval 57"/>
          <p:cNvSpPr>
            <a:spLocks noChangeArrowheads="1"/>
          </p:cNvSpPr>
          <p:nvPr/>
        </p:nvSpPr>
        <p:spPr bwMode="auto">
          <a:xfrm>
            <a:off x="8545514" y="50133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94" name="Oval 58"/>
          <p:cNvSpPr>
            <a:spLocks noChangeArrowheads="1"/>
          </p:cNvSpPr>
          <p:nvPr/>
        </p:nvSpPr>
        <p:spPr bwMode="auto">
          <a:xfrm>
            <a:off x="86899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95" name="Oval 59"/>
          <p:cNvSpPr>
            <a:spLocks noChangeArrowheads="1"/>
          </p:cNvSpPr>
          <p:nvPr/>
        </p:nvSpPr>
        <p:spPr bwMode="auto">
          <a:xfrm>
            <a:off x="91217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96" name="Oval 60"/>
          <p:cNvSpPr>
            <a:spLocks noChangeArrowheads="1"/>
          </p:cNvSpPr>
          <p:nvPr/>
        </p:nvSpPr>
        <p:spPr bwMode="auto">
          <a:xfrm>
            <a:off x="4224339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97" name="Oval 61"/>
          <p:cNvSpPr>
            <a:spLocks noChangeArrowheads="1"/>
          </p:cNvSpPr>
          <p:nvPr/>
        </p:nvSpPr>
        <p:spPr bwMode="auto">
          <a:xfrm>
            <a:off x="40814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98" name="Oval 62"/>
          <p:cNvSpPr>
            <a:spLocks noChangeArrowheads="1"/>
          </p:cNvSpPr>
          <p:nvPr/>
        </p:nvSpPr>
        <p:spPr bwMode="auto">
          <a:xfrm>
            <a:off x="35766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99" name="Oval 63"/>
          <p:cNvSpPr>
            <a:spLocks noChangeArrowheads="1"/>
          </p:cNvSpPr>
          <p:nvPr/>
        </p:nvSpPr>
        <p:spPr bwMode="auto">
          <a:xfrm>
            <a:off x="47291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00" name="Oval 64"/>
          <p:cNvSpPr>
            <a:spLocks noChangeArrowheads="1"/>
          </p:cNvSpPr>
          <p:nvPr/>
        </p:nvSpPr>
        <p:spPr bwMode="auto">
          <a:xfrm>
            <a:off x="44402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01" name="Oval 65"/>
          <p:cNvSpPr>
            <a:spLocks noChangeArrowheads="1"/>
          </p:cNvSpPr>
          <p:nvPr/>
        </p:nvSpPr>
        <p:spPr bwMode="auto">
          <a:xfrm>
            <a:off x="5016500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02" name="Oval 66"/>
          <p:cNvSpPr>
            <a:spLocks noChangeArrowheads="1"/>
          </p:cNvSpPr>
          <p:nvPr/>
        </p:nvSpPr>
        <p:spPr bwMode="auto">
          <a:xfrm>
            <a:off x="4656139" y="25638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03" name="Oval 67"/>
          <p:cNvSpPr>
            <a:spLocks noChangeArrowheads="1"/>
          </p:cNvSpPr>
          <p:nvPr/>
        </p:nvSpPr>
        <p:spPr bwMode="auto">
          <a:xfrm>
            <a:off x="559276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04" name="Oval 68"/>
          <p:cNvSpPr>
            <a:spLocks noChangeArrowheads="1"/>
          </p:cNvSpPr>
          <p:nvPr/>
        </p:nvSpPr>
        <p:spPr bwMode="auto">
          <a:xfrm>
            <a:off x="53768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05" name="Oval 69"/>
          <p:cNvSpPr>
            <a:spLocks noChangeArrowheads="1"/>
          </p:cNvSpPr>
          <p:nvPr/>
        </p:nvSpPr>
        <p:spPr bwMode="auto">
          <a:xfrm>
            <a:off x="5880100" y="31400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06" name="Oval 70"/>
          <p:cNvSpPr>
            <a:spLocks noChangeArrowheads="1"/>
          </p:cNvSpPr>
          <p:nvPr/>
        </p:nvSpPr>
        <p:spPr bwMode="auto">
          <a:xfrm>
            <a:off x="616902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07" name="Oval 71"/>
          <p:cNvSpPr>
            <a:spLocks noChangeArrowheads="1"/>
          </p:cNvSpPr>
          <p:nvPr/>
        </p:nvSpPr>
        <p:spPr bwMode="auto">
          <a:xfrm>
            <a:off x="5592764" y="37163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08" name="Oval 72"/>
          <p:cNvSpPr>
            <a:spLocks noChangeArrowheads="1"/>
          </p:cNvSpPr>
          <p:nvPr/>
        </p:nvSpPr>
        <p:spPr bwMode="auto">
          <a:xfrm>
            <a:off x="64563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09" name="Oval 73"/>
          <p:cNvSpPr>
            <a:spLocks noChangeArrowheads="1"/>
          </p:cNvSpPr>
          <p:nvPr/>
        </p:nvSpPr>
        <p:spPr bwMode="auto">
          <a:xfrm>
            <a:off x="66722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10" name="Oval 74"/>
          <p:cNvSpPr>
            <a:spLocks noChangeArrowheads="1"/>
          </p:cNvSpPr>
          <p:nvPr/>
        </p:nvSpPr>
        <p:spPr bwMode="auto">
          <a:xfrm>
            <a:off x="63134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11" name="Oval 75"/>
          <p:cNvSpPr>
            <a:spLocks noChangeArrowheads="1"/>
          </p:cNvSpPr>
          <p:nvPr/>
        </p:nvSpPr>
        <p:spPr bwMode="auto">
          <a:xfrm>
            <a:off x="7105650" y="38608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12" name="Oval 76"/>
          <p:cNvSpPr>
            <a:spLocks noChangeArrowheads="1"/>
          </p:cNvSpPr>
          <p:nvPr/>
        </p:nvSpPr>
        <p:spPr bwMode="auto">
          <a:xfrm>
            <a:off x="7105650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13" name="Oval 77"/>
          <p:cNvSpPr>
            <a:spLocks noChangeArrowheads="1"/>
          </p:cNvSpPr>
          <p:nvPr/>
        </p:nvSpPr>
        <p:spPr bwMode="auto">
          <a:xfrm>
            <a:off x="667226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14" name="Oval 78"/>
          <p:cNvSpPr>
            <a:spLocks noChangeArrowheads="1"/>
          </p:cNvSpPr>
          <p:nvPr/>
        </p:nvSpPr>
        <p:spPr bwMode="auto">
          <a:xfrm>
            <a:off x="760888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15" name="Oval 79"/>
          <p:cNvSpPr>
            <a:spLocks noChangeArrowheads="1"/>
          </p:cNvSpPr>
          <p:nvPr/>
        </p:nvSpPr>
        <p:spPr bwMode="auto">
          <a:xfrm>
            <a:off x="7897814" y="35718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16" name="Oval 80"/>
          <p:cNvSpPr>
            <a:spLocks noChangeArrowheads="1"/>
          </p:cNvSpPr>
          <p:nvPr/>
        </p:nvSpPr>
        <p:spPr bwMode="auto">
          <a:xfrm>
            <a:off x="8616950" y="45799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17" name="Oval 81"/>
          <p:cNvSpPr>
            <a:spLocks noChangeArrowheads="1"/>
          </p:cNvSpPr>
          <p:nvPr/>
        </p:nvSpPr>
        <p:spPr bwMode="auto">
          <a:xfrm>
            <a:off x="811371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18" name="Oval 82"/>
          <p:cNvSpPr>
            <a:spLocks noChangeArrowheads="1"/>
          </p:cNvSpPr>
          <p:nvPr/>
        </p:nvSpPr>
        <p:spPr bwMode="auto">
          <a:xfrm>
            <a:off x="8401050" y="53721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19" name="Oval 83"/>
          <p:cNvSpPr>
            <a:spLocks noChangeArrowheads="1"/>
          </p:cNvSpPr>
          <p:nvPr/>
        </p:nvSpPr>
        <p:spPr bwMode="auto">
          <a:xfrm>
            <a:off x="88328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20" name="Oval 84"/>
          <p:cNvSpPr>
            <a:spLocks noChangeArrowheads="1"/>
          </p:cNvSpPr>
          <p:nvPr/>
        </p:nvSpPr>
        <p:spPr bwMode="auto">
          <a:xfrm>
            <a:off x="8472489" y="4940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21" name="Oval 85"/>
          <p:cNvSpPr>
            <a:spLocks noChangeArrowheads="1"/>
          </p:cNvSpPr>
          <p:nvPr/>
        </p:nvSpPr>
        <p:spPr bwMode="auto">
          <a:xfrm>
            <a:off x="9048750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22" name="Oval 86"/>
          <p:cNvSpPr>
            <a:spLocks noChangeArrowheads="1"/>
          </p:cNvSpPr>
          <p:nvPr/>
        </p:nvSpPr>
        <p:spPr bwMode="auto">
          <a:xfrm>
            <a:off x="8761414" y="52292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23" name="Oval 87"/>
          <p:cNvSpPr>
            <a:spLocks noChangeArrowheads="1"/>
          </p:cNvSpPr>
          <p:nvPr/>
        </p:nvSpPr>
        <p:spPr bwMode="auto">
          <a:xfrm>
            <a:off x="89058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24" name="Oval 88"/>
          <p:cNvSpPr>
            <a:spLocks noChangeArrowheads="1"/>
          </p:cNvSpPr>
          <p:nvPr/>
        </p:nvSpPr>
        <p:spPr bwMode="auto">
          <a:xfrm>
            <a:off x="93376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25" name="Oval 89"/>
          <p:cNvSpPr>
            <a:spLocks noChangeArrowheads="1"/>
          </p:cNvSpPr>
          <p:nvPr/>
        </p:nvSpPr>
        <p:spPr bwMode="auto">
          <a:xfrm>
            <a:off x="3071814" y="8366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26" name="Oval 90"/>
          <p:cNvSpPr>
            <a:spLocks noChangeArrowheads="1"/>
          </p:cNvSpPr>
          <p:nvPr/>
        </p:nvSpPr>
        <p:spPr bwMode="auto">
          <a:xfrm>
            <a:off x="29289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27" name="Oval 91"/>
          <p:cNvSpPr>
            <a:spLocks noChangeArrowheads="1"/>
          </p:cNvSpPr>
          <p:nvPr/>
        </p:nvSpPr>
        <p:spPr bwMode="auto">
          <a:xfrm>
            <a:off x="2424114" y="14843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28" name="Oval 92"/>
          <p:cNvSpPr>
            <a:spLocks noChangeArrowheads="1"/>
          </p:cNvSpPr>
          <p:nvPr/>
        </p:nvSpPr>
        <p:spPr bwMode="auto">
          <a:xfrm>
            <a:off x="35766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29" name="Oval 93"/>
          <p:cNvSpPr>
            <a:spLocks noChangeArrowheads="1"/>
          </p:cNvSpPr>
          <p:nvPr/>
        </p:nvSpPr>
        <p:spPr bwMode="auto">
          <a:xfrm>
            <a:off x="328771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30" name="Oval 94"/>
          <p:cNvSpPr>
            <a:spLocks noChangeArrowheads="1"/>
          </p:cNvSpPr>
          <p:nvPr/>
        </p:nvSpPr>
        <p:spPr bwMode="auto">
          <a:xfrm>
            <a:off x="3863975" y="1773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31" name="Oval 95"/>
          <p:cNvSpPr>
            <a:spLocks noChangeArrowheads="1"/>
          </p:cNvSpPr>
          <p:nvPr/>
        </p:nvSpPr>
        <p:spPr bwMode="auto">
          <a:xfrm>
            <a:off x="35036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32" name="Oval 96"/>
          <p:cNvSpPr>
            <a:spLocks noChangeArrowheads="1"/>
          </p:cNvSpPr>
          <p:nvPr/>
        </p:nvSpPr>
        <p:spPr bwMode="auto">
          <a:xfrm>
            <a:off x="44402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33" name="Oval 97"/>
          <p:cNvSpPr>
            <a:spLocks noChangeArrowheads="1"/>
          </p:cNvSpPr>
          <p:nvPr/>
        </p:nvSpPr>
        <p:spPr bwMode="auto">
          <a:xfrm>
            <a:off x="42243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34" name="Oval 98"/>
          <p:cNvSpPr>
            <a:spLocks noChangeArrowheads="1"/>
          </p:cNvSpPr>
          <p:nvPr/>
        </p:nvSpPr>
        <p:spPr bwMode="auto">
          <a:xfrm>
            <a:off x="4727575" y="28527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35" name="Oval 99"/>
          <p:cNvSpPr>
            <a:spLocks noChangeArrowheads="1"/>
          </p:cNvSpPr>
          <p:nvPr/>
        </p:nvSpPr>
        <p:spPr bwMode="auto">
          <a:xfrm>
            <a:off x="5016500" y="2205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36" name="Oval 100"/>
          <p:cNvSpPr>
            <a:spLocks noChangeArrowheads="1"/>
          </p:cNvSpPr>
          <p:nvPr/>
        </p:nvSpPr>
        <p:spPr bwMode="auto">
          <a:xfrm>
            <a:off x="4440239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37" name="Oval 101"/>
          <p:cNvSpPr>
            <a:spLocks noChangeArrowheads="1"/>
          </p:cNvSpPr>
          <p:nvPr/>
        </p:nvSpPr>
        <p:spPr bwMode="auto">
          <a:xfrm>
            <a:off x="53038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38" name="Oval 102"/>
          <p:cNvSpPr>
            <a:spLocks noChangeArrowheads="1"/>
          </p:cNvSpPr>
          <p:nvPr/>
        </p:nvSpPr>
        <p:spPr bwMode="auto">
          <a:xfrm>
            <a:off x="5519739" y="33575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39" name="Oval 103"/>
          <p:cNvSpPr>
            <a:spLocks noChangeArrowheads="1"/>
          </p:cNvSpPr>
          <p:nvPr/>
        </p:nvSpPr>
        <p:spPr bwMode="auto">
          <a:xfrm>
            <a:off x="5160964" y="37893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40" name="Oval 104"/>
          <p:cNvSpPr>
            <a:spLocks noChangeArrowheads="1"/>
          </p:cNvSpPr>
          <p:nvPr/>
        </p:nvSpPr>
        <p:spPr bwMode="auto">
          <a:xfrm>
            <a:off x="5953125" y="35734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41" name="Oval 105"/>
          <p:cNvSpPr>
            <a:spLocks noChangeArrowheads="1"/>
          </p:cNvSpPr>
          <p:nvPr/>
        </p:nvSpPr>
        <p:spPr bwMode="auto">
          <a:xfrm>
            <a:off x="5953125" y="43656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42" name="Oval 106"/>
          <p:cNvSpPr>
            <a:spLocks noChangeArrowheads="1"/>
          </p:cNvSpPr>
          <p:nvPr/>
        </p:nvSpPr>
        <p:spPr bwMode="auto">
          <a:xfrm>
            <a:off x="5519739" y="41497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43" name="Oval 107"/>
          <p:cNvSpPr>
            <a:spLocks noChangeArrowheads="1"/>
          </p:cNvSpPr>
          <p:nvPr/>
        </p:nvSpPr>
        <p:spPr bwMode="auto">
          <a:xfrm>
            <a:off x="64563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44" name="Oval 108"/>
          <p:cNvSpPr>
            <a:spLocks noChangeArrowheads="1"/>
          </p:cNvSpPr>
          <p:nvPr/>
        </p:nvSpPr>
        <p:spPr bwMode="auto">
          <a:xfrm>
            <a:off x="6745289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45" name="Oval 109"/>
          <p:cNvSpPr>
            <a:spLocks noChangeArrowheads="1"/>
          </p:cNvSpPr>
          <p:nvPr/>
        </p:nvSpPr>
        <p:spPr bwMode="auto">
          <a:xfrm>
            <a:off x="7464425" y="42926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46" name="Oval 110"/>
          <p:cNvSpPr>
            <a:spLocks noChangeArrowheads="1"/>
          </p:cNvSpPr>
          <p:nvPr/>
        </p:nvSpPr>
        <p:spPr bwMode="auto">
          <a:xfrm>
            <a:off x="6961189" y="43656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47" name="Oval 111"/>
          <p:cNvSpPr>
            <a:spLocks noChangeArrowheads="1"/>
          </p:cNvSpPr>
          <p:nvPr/>
        </p:nvSpPr>
        <p:spPr bwMode="auto">
          <a:xfrm>
            <a:off x="7248525" y="50847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48" name="Oval 112"/>
          <p:cNvSpPr>
            <a:spLocks noChangeArrowheads="1"/>
          </p:cNvSpPr>
          <p:nvPr/>
        </p:nvSpPr>
        <p:spPr bwMode="auto">
          <a:xfrm>
            <a:off x="7680325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49" name="Oval 113"/>
          <p:cNvSpPr>
            <a:spLocks noChangeArrowheads="1"/>
          </p:cNvSpPr>
          <p:nvPr/>
        </p:nvSpPr>
        <p:spPr bwMode="auto">
          <a:xfrm>
            <a:off x="731996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50" name="Oval 114"/>
          <p:cNvSpPr>
            <a:spLocks noChangeArrowheads="1"/>
          </p:cNvSpPr>
          <p:nvPr/>
        </p:nvSpPr>
        <p:spPr bwMode="auto">
          <a:xfrm>
            <a:off x="7896225" y="51577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51" name="Oval 115"/>
          <p:cNvSpPr>
            <a:spLocks noChangeArrowheads="1"/>
          </p:cNvSpPr>
          <p:nvPr/>
        </p:nvSpPr>
        <p:spPr bwMode="auto">
          <a:xfrm>
            <a:off x="7608889" y="494188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52" name="Oval 116"/>
          <p:cNvSpPr>
            <a:spLocks noChangeArrowheads="1"/>
          </p:cNvSpPr>
          <p:nvPr/>
        </p:nvSpPr>
        <p:spPr bwMode="auto">
          <a:xfrm>
            <a:off x="77533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53" name="Oval 117"/>
          <p:cNvSpPr>
            <a:spLocks noChangeArrowheads="1"/>
          </p:cNvSpPr>
          <p:nvPr/>
        </p:nvSpPr>
        <p:spPr bwMode="auto">
          <a:xfrm>
            <a:off x="81851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54" name="Oval 118"/>
          <p:cNvSpPr>
            <a:spLocks noChangeArrowheads="1"/>
          </p:cNvSpPr>
          <p:nvPr/>
        </p:nvSpPr>
        <p:spPr bwMode="auto">
          <a:xfrm>
            <a:off x="321627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55" name="Oval 119"/>
          <p:cNvSpPr>
            <a:spLocks noChangeArrowheads="1"/>
          </p:cNvSpPr>
          <p:nvPr/>
        </p:nvSpPr>
        <p:spPr bwMode="auto">
          <a:xfrm>
            <a:off x="30734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56" name="Oval 120"/>
          <p:cNvSpPr>
            <a:spLocks noChangeArrowheads="1"/>
          </p:cNvSpPr>
          <p:nvPr/>
        </p:nvSpPr>
        <p:spPr bwMode="auto">
          <a:xfrm>
            <a:off x="2568575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57" name="Oval 121"/>
          <p:cNvSpPr>
            <a:spLocks noChangeArrowheads="1"/>
          </p:cNvSpPr>
          <p:nvPr/>
        </p:nvSpPr>
        <p:spPr bwMode="auto">
          <a:xfrm>
            <a:off x="37211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58" name="Oval 122"/>
          <p:cNvSpPr>
            <a:spLocks noChangeArrowheads="1"/>
          </p:cNvSpPr>
          <p:nvPr/>
        </p:nvSpPr>
        <p:spPr bwMode="auto">
          <a:xfrm>
            <a:off x="34321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59" name="Oval 123"/>
          <p:cNvSpPr>
            <a:spLocks noChangeArrowheads="1"/>
          </p:cNvSpPr>
          <p:nvPr/>
        </p:nvSpPr>
        <p:spPr bwMode="auto">
          <a:xfrm>
            <a:off x="4008439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60" name="Oval 124"/>
          <p:cNvSpPr>
            <a:spLocks noChangeArrowheads="1"/>
          </p:cNvSpPr>
          <p:nvPr/>
        </p:nvSpPr>
        <p:spPr bwMode="auto">
          <a:xfrm>
            <a:off x="3648075" y="37163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61" name="Oval 125"/>
          <p:cNvSpPr>
            <a:spLocks noChangeArrowheads="1"/>
          </p:cNvSpPr>
          <p:nvPr/>
        </p:nvSpPr>
        <p:spPr bwMode="auto">
          <a:xfrm>
            <a:off x="458470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62" name="Oval 126"/>
          <p:cNvSpPr>
            <a:spLocks noChangeArrowheads="1"/>
          </p:cNvSpPr>
          <p:nvPr/>
        </p:nvSpPr>
        <p:spPr bwMode="auto">
          <a:xfrm>
            <a:off x="43688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63" name="Oval 127"/>
          <p:cNvSpPr>
            <a:spLocks noChangeArrowheads="1"/>
          </p:cNvSpPr>
          <p:nvPr/>
        </p:nvSpPr>
        <p:spPr bwMode="auto">
          <a:xfrm>
            <a:off x="487203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64" name="Oval 128"/>
          <p:cNvSpPr>
            <a:spLocks noChangeArrowheads="1"/>
          </p:cNvSpPr>
          <p:nvPr/>
        </p:nvSpPr>
        <p:spPr bwMode="auto">
          <a:xfrm>
            <a:off x="51609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65" name="Oval 129"/>
          <p:cNvSpPr>
            <a:spLocks noChangeArrowheads="1"/>
          </p:cNvSpPr>
          <p:nvPr/>
        </p:nvSpPr>
        <p:spPr bwMode="auto">
          <a:xfrm>
            <a:off x="4584700" y="48688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66" name="Oval 130"/>
          <p:cNvSpPr>
            <a:spLocks noChangeArrowheads="1"/>
          </p:cNvSpPr>
          <p:nvPr/>
        </p:nvSpPr>
        <p:spPr bwMode="auto">
          <a:xfrm>
            <a:off x="54483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67" name="Oval 131"/>
          <p:cNvSpPr>
            <a:spLocks noChangeArrowheads="1"/>
          </p:cNvSpPr>
          <p:nvPr/>
        </p:nvSpPr>
        <p:spPr bwMode="auto">
          <a:xfrm>
            <a:off x="6242050" y="13398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68" name="Oval 132"/>
          <p:cNvSpPr>
            <a:spLocks noChangeArrowheads="1"/>
          </p:cNvSpPr>
          <p:nvPr/>
        </p:nvSpPr>
        <p:spPr bwMode="auto">
          <a:xfrm>
            <a:off x="60991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69" name="Oval 133"/>
          <p:cNvSpPr>
            <a:spLocks noChangeArrowheads="1"/>
          </p:cNvSpPr>
          <p:nvPr/>
        </p:nvSpPr>
        <p:spPr bwMode="auto">
          <a:xfrm>
            <a:off x="5594350" y="19875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70" name="Oval 134"/>
          <p:cNvSpPr>
            <a:spLocks noChangeArrowheads="1"/>
          </p:cNvSpPr>
          <p:nvPr/>
        </p:nvSpPr>
        <p:spPr bwMode="auto">
          <a:xfrm>
            <a:off x="67468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71" name="Oval 135"/>
          <p:cNvSpPr>
            <a:spLocks noChangeArrowheads="1"/>
          </p:cNvSpPr>
          <p:nvPr/>
        </p:nvSpPr>
        <p:spPr bwMode="auto">
          <a:xfrm>
            <a:off x="6457950" y="23479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72" name="Oval 136"/>
          <p:cNvSpPr>
            <a:spLocks noChangeArrowheads="1"/>
          </p:cNvSpPr>
          <p:nvPr/>
        </p:nvSpPr>
        <p:spPr bwMode="auto">
          <a:xfrm>
            <a:off x="70342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73" name="Oval 137"/>
          <p:cNvSpPr>
            <a:spLocks noChangeArrowheads="1"/>
          </p:cNvSpPr>
          <p:nvPr/>
        </p:nvSpPr>
        <p:spPr bwMode="auto">
          <a:xfrm>
            <a:off x="6673850" y="27797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74" name="Oval 138"/>
          <p:cNvSpPr>
            <a:spLocks noChangeArrowheads="1"/>
          </p:cNvSpPr>
          <p:nvPr/>
        </p:nvSpPr>
        <p:spPr bwMode="auto">
          <a:xfrm>
            <a:off x="761047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75" name="Oval 139"/>
          <p:cNvSpPr>
            <a:spLocks noChangeArrowheads="1"/>
          </p:cNvSpPr>
          <p:nvPr/>
        </p:nvSpPr>
        <p:spPr bwMode="auto">
          <a:xfrm>
            <a:off x="73945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76" name="Oval 140"/>
          <p:cNvSpPr>
            <a:spLocks noChangeArrowheads="1"/>
          </p:cNvSpPr>
          <p:nvPr/>
        </p:nvSpPr>
        <p:spPr bwMode="auto">
          <a:xfrm>
            <a:off x="78978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77" name="Oval 141"/>
          <p:cNvSpPr>
            <a:spLocks noChangeArrowheads="1"/>
          </p:cNvSpPr>
          <p:nvPr/>
        </p:nvSpPr>
        <p:spPr bwMode="auto">
          <a:xfrm>
            <a:off x="8186739" y="27082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78" name="Oval 142"/>
          <p:cNvSpPr>
            <a:spLocks noChangeArrowheads="1"/>
          </p:cNvSpPr>
          <p:nvPr/>
        </p:nvSpPr>
        <p:spPr bwMode="auto">
          <a:xfrm>
            <a:off x="7610475" y="3932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79" name="Oval 143"/>
          <p:cNvSpPr>
            <a:spLocks noChangeArrowheads="1"/>
          </p:cNvSpPr>
          <p:nvPr/>
        </p:nvSpPr>
        <p:spPr bwMode="auto">
          <a:xfrm>
            <a:off x="84740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80" name="Line 144"/>
          <p:cNvSpPr>
            <a:spLocks noChangeShapeType="1"/>
          </p:cNvSpPr>
          <p:nvPr/>
        </p:nvSpPr>
        <p:spPr bwMode="auto">
          <a:xfrm flipH="1">
            <a:off x="1992314" y="6308725"/>
            <a:ext cx="792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481" name="Line 145"/>
          <p:cNvSpPr>
            <a:spLocks noChangeShapeType="1"/>
          </p:cNvSpPr>
          <p:nvPr/>
        </p:nvSpPr>
        <p:spPr bwMode="auto">
          <a:xfrm flipH="1" flipV="1">
            <a:off x="9840914" y="333375"/>
            <a:ext cx="71437" cy="5975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482" name="Line 146"/>
          <p:cNvSpPr>
            <a:spLocks noChangeShapeType="1"/>
          </p:cNvSpPr>
          <p:nvPr/>
        </p:nvSpPr>
        <p:spPr bwMode="auto">
          <a:xfrm>
            <a:off x="5808663" y="333375"/>
            <a:ext cx="0" cy="61912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483" name="Rectangle 147"/>
          <p:cNvSpPr>
            <a:spLocks noChangeArrowheads="1"/>
          </p:cNvSpPr>
          <p:nvPr/>
        </p:nvSpPr>
        <p:spPr bwMode="auto">
          <a:xfrm>
            <a:off x="2208213" y="620713"/>
            <a:ext cx="3600450" cy="5688012"/>
          </a:xfrm>
          <a:prstGeom prst="rect">
            <a:avLst/>
          </a:prstGeom>
          <a:solidFill>
            <a:schemeClr val="accent1">
              <a:alpha val="33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484" name="Text Box 148"/>
          <p:cNvSpPr txBox="1">
            <a:spLocks noChangeArrowheads="1"/>
          </p:cNvSpPr>
          <p:nvPr/>
        </p:nvSpPr>
        <p:spPr bwMode="auto">
          <a:xfrm>
            <a:off x="3648076" y="6400800"/>
            <a:ext cx="576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63</a:t>
            </a:r>
          </a:p>
        </p:txBody>
      </p:sp>
      <p:sp>
        <p:nvSpPr>
          <p:cNvPr id="14485" name="Text Box 149"/>
          <p:cNvSpPr txBox="1">
            <a:spLocks noChangeArrowheads="1"/>
          </p:cNvSpPr>
          <p:nvPr/>
        </p:nvSpPr>
        <p:spPr bwMode="auto">
          <a:xfrm>
            <a:off x="8543926" y="6400800"/>
            <a:ext cx="576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79</a:t>
            </a:r>
          </a:p>
        </p:txBody>
      </p:sp>
      <p:sp>
        <p:nvSpPr>
          <p:cNvPr id="14486" name="Text Box 150"/>
          <p:cNvSpPr txBox="1">
            <a:spLocks noChangeArrowheads="1"/>
          </p:cNvSpPr>
          <p:nvPr/>
        </p:nvSpPr>
        <p:spPr bwMode="auto">
          <a:xfrm>
            <a:off x="6600825" y="333375"/>
            <a:ext cx="2808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63 / 142 = 44.4%</a:t>
            </a:r>
          </a:p>
        </p:txBody>
      </p:sp>
      <p:sp>
        <p:nvSpPr>
          <p:cNvPr id="14487" name="Text Box 151"/>
          <p:cNvSpPr txBox="1">
            <a:spLocks noChangeArrowheads="1"/>
          </p:cNvSpPr>
          <p:nvPr/>
        </p:nvSpPr>
        <p:spPr bwMode="auto">
          <a:xfrm>
            <a:off x="9912350" y="6400800"/>
            <a:ext cx="755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142</a:t>
            </a:r>
          </a:p>
        </p:txBody>
      </p:sp>
      <p:sp>
        <p:nvSpPr>
          <p:cNvPr id="14488" name="Text Box 152"/>
          <p:cNvSpPr txBox="1">
            <a:spLocks noChangeArrowheads="1"/>
          </p:cNvSpPr>
          <p:nvPr/>
        </p:nvSpPr>
        <p:spPr bwMode="auto">
          <a:xfrm>
            <a:off x="2135189" y="6381750"/>
            <a:ext cx="1584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MALATI</a:t>
            </a:r>
          </a:p>
        </p:txBody>
      </p:sp>
      <p:sp>
        <p:nvSpPr>
          <p:cNvPr id="14489" name="Text Box 153"/>
          <p:cNvSpPr txBox="1">
            <a:spLocks noChangeArrowheads="1"/>
          </p:cNvSpPr>
          <p:nvPr/>
        </p:nvSpPr>
        <p:spPr bwMode="auto">
          <a:xfrm>
            <a:off x="6313488" y="6400800"/>
            <a:ext cx="215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NON MALATI</a:t>
            </a:r>
          </a:p>
        </p:txBody>
      </p:sp>
    </p:spTree>
    <p:extLst>
      <p:ext uri="{BB962C8B-B14F-4D97-AF65-F5344CB8AC3E}">
        <p14:creationId xmlns:p14="http://schemas.microsoft.com/office/powerpoint/2010/main" val="137774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val 2"/>
          <p:cNvSpPr>
            <a:spLocks noChangeArrowheads="1"/>
          </p:cNvSpPr>
          <p:nvPr/>
        </p:nvSpPr>
        <p:spPr bwMode="auto">
          <a:xfrm>
            <a:off x="3792539" y="6921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Oval 3"/>
          <p:cNvSpPr>
            <a:spLocks noChangeArrowheads="1"/>
          </p:cNvSpPr>
          <p:nvPr/>
        </p:nvSpPr>
        <p:spPr bwMode="auto">
          <a:xfrm>
            <a:off x="36496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3144839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42973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198" name="Oval 6"/>
          <p:cNvSpPr>
            <a:spLocks noChangeArrowheads="1"/>
          </p:cNvSpPr>
          <p:nvPr/>
        </p:nvSpPr>
        <p:spPr bwMode="auto">
          <a:xfrm>
            <a:off x="40084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199" name="Oval 7"/>
          <p:cNvSpPr>
            <a:spLocks noChangeArrowheads="1"/>
          </p:cNvSpPr>
          <p:nvPr/>
        </p:nvSpPr>
        <p:spPr bwMode="auto">
          <a:xfrm>
            <a:off x="4584700" y="16287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00" name="Oval 8"/>
          <p:cNvSpPr>
            <a:spLocks noChangeArrowheads="1"/>
          </p:cNvSpPr>
          <p:nvPr/>
        </p:nvSpPr>
        <p:spPr bwMode="auto">
          <a:xfrm>
            <a:off x="42243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01" name="Oval 9"/>
          <p:cNvSpPr>
            <a:spLocks noChangeArrowheads="1"/>
          </p:cNvSpPr>
          <p:nvPr/>
        </p:nvSpPr>
        <p:spPr bwMode="auto">
          <a:xfrm>
            <a:off x="516096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49450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03" name="Oval 11"/>
          <p:cNvSpPr>
            <a:spLocks noChangeArrowheads="1"/>
          </p:cNvSpPr>
          <p:nvPr/>
        </p:nvSpPr>
        <p:spPr bwMode="auto">
          <a:xfrm>
            <a:off x="54483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04" name="Oval 12"/>
          <p:cNvSpPr>
            <a:spLocks noChangeArrowheads="1"/>
          </p:cNvSpPr>
          <p:nvPr/>
        </p:nvSpPr>
        <p:spPr bwMode="auto">
          <a:xfrm>
            <a:off x="5737225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05" name="Oval 13"/>
          <p:cNvSpPr>
            <a:spLocks noChangeArrowheads="1"/>
          </p:cNvSpPr>
          <p:nvPr/>
        </p:nvSpPr>
        <p:spPr bwMode="auto">
          <a:xfrm>
            <a:off x="5160964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06" name="Oval 14"/>
          <p:cNvSpPr>
            <a:spLocks noChangeArrowheads="1"/>
          </p:cNvSpPr>
          <p:nvPr/>
        </p:nvSpPr>
        <p:spPr bwMode="auto">
          <a:xfrm>
            <a:off x="60245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07" name="Oval 15"/>
          <p:cNvSpPr>
            <a:spLocks noChangeArrowheads="1"/>
          </p:cNvSpPr>
          <p:nvPr/>
        </p:nvSpPr>
        <p:spPr bwMode="auto">
          <a:xfrm>
            <a:off x="6240464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08" name="Oval 16"/>
          <p:cNvSpPr>
            <a:spLocks noChangeArrowheads="1"/>
          </p:cNvSpPr>
          <p:nvPr/>
        </p:nvSpPr>
        <p:spPr bwMode="auto">
          <a:xfrm>
            <a:off x="5881689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09" name="Oval 17"/>
          <p:cNvSpPr>
            <a:spLocks noChangeArrowheads="1"/>
          </p:cNvSpPr>
          <p:nvPr/>
        </p:nvSpPr>
        <p:spPr bwMode="auto">
          <a:xfrm>
            <a:off x="667385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10" name="Oval 18"/>
          <p:cNvSpPr>
            <a:spLocks noChangeArrowheads="1"/>
          </p:cNvSpPr>
          <p:nvPr/>
        </p:nvSpPr>
        <p:spPr bwMode="auto">
          <a:xfrm>
            <a:off x="667385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11" name="Oval 19"/>
          <p:cNvSpPr>
            <a:spLocks noChangeArrowheads="1"/>
          </p:cNvSpPr>
          <p:nvPr/>
        </p:nvSpPr>
        <p:spPr bwMode="auto">
          <a:xfrm>
            <a:off x="62404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12" name="Oval 20"/>
          <p:cNvSpPr>
            <a:spLocks noChangeArrowheads="1"/>
          </p:cNvSpPr>
          <p:nvPr/>
        </p:nvSpPr>
        <p:spPr bwMode="auto">
          <a:xfrm>
            <a:off x="71770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13" name="Oval 21"/>
          <p:cNvSpPr>
            <a:spLocks noChangeArrowheads="1"/>
          </p:cNvSpPr>
          <p:nvPr/>
        </p:nvSpPr>
        <p:spPr bwMode="auto">
          <a:xfrm>
            <a:off x="7466014" y="31400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14" name="Oval 22"/>
          <p:cNvSpPr>
            <a:spLocks noChangeArrowheads="1"/>
          </p:cNvSpPr>
          <p:nvPr/>
        </p:nvSpPr>
        <p:spPr bwMode="auto">
          <a:xfrm>
            <a:off x="8185150" y="41481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15" name="Oval 23"/>
          <p:cNvSpPr>
            <a:spLocks noChangeArrowheads="1"/>
          </p:cNvSpPr>
          <p:nvPr/>
        </p:nvSpPr>
        <p:spPr bwMode="auto">
          <a:xfrm>
            <a:off x="768191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16" name="Oval 24"/>
          <p:cNvSpPr>
            <a:spLocks noChangeArrowheads="1"/>
          </p:cNvSpPr>
          <p:nvPr/>
        </p:nvSpPr>
        <p:spPr bwMode="auto">
          <a:xfrm>
            <a:off x="79692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17" name="Oval 25"/>
          <p:cNvSpPr>
            <a:spLocks noChangeArrowheads="1"/>
          </p:cNvSpPr>
          <p:nvPr/>
        </p:nvSpPr>
        <p:spPr bwMode="auto">
          <a:xfrm>
            <a:off x="8401050" y="45085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18" name="Oval 26"/>
          <p:cNvSpPr>
            <a:spLocks noChangeArrowheads="1"/>
          </p:cNvSpPr>
          <p:nvPr/>
        </p:nvSpPr>
        <p:spPr bwMode="auto">
          <a:xfrm>
            <a:off x="8040689" y="45085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19" name="Oval 27"/>
          <p:cNvSpPr>
            <a:spLocks noChangeArrowheads="1"/>
          </p:cNvSpPr>
          <p:nvPr/>
        </p:nvSpPr>
        <p:spPr bwMode="auto">
          <a:xfrm>
            <a:off x="8616950" y="50133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20" name="Oval 28"/>
          <p:cNvSpPr>
            <a:spLocks noChangeArrowheads="1"/>
          </p:cNvSpPr>
          <p:nvPr/>
        </p:nvSpPr>
        <p:spPr bwMode="auto">
          <a:xfrm>
            <a:off x="8329614" y="47974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21" name="Oval 29"/>
          <p:cNvSpPr>
            <a:spLocks noChangeArrowheads="1"/>
          </p:cNvSpPr>
          <p:nvPr/>
        </p:nvSpPr>
        <p:spPr bwMode="auto">
          <a:xfrm>
            <a:off x="84740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22" name="Oval 30"/>
          <p:cNvSpPr>
            <a:spLocks noChangeArrowheads="1"/>
          </p:cNvSpPr>
          <p:nvPr/>
        </p:nvSpPr>
        <p:spPr bwMode="auto">
          <a:xfrm>
            <a:off x="89058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23" name="Oval 31"/>
          <p:cNvSpPr>
            <a:spLocks noChangeArrowheads="1"/>
          </p:cNvSpPr>
          <p:nvPr/>
        </p:nvSpPr>
        <p:spPr bwMode="auto">
          <a:xfrm>
            <a:off x="4008439" y="9080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24" name="Oval 32"/>
          <p:cNvSpPr>
            <a:spLocks noChangeArrowheads="1"/>
          </p:cNvSpPr>
          <p:nvPr/>
        </p:nvSpPr>
        <p:spPr bwMode="auto">
          <a:xfrm>
            <a:off x="3865564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25" name="Oval 33"/>
          <p:cNvSpPr>
            <a:spLocks noChangeArrowheads="1"/>
          </p:cNvSpPr>
          <p:nvPr/>
        </p:nvSpPr>
        <p:spPr bwMode="auto">
          <a:xfrm>
            <a:off x="3360739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26" name="Oval 34"/>
          <p:cNvSpPr>
            <a:spLocks noChangeArrowheads="1"/>
          </p:cNvSpPr>
          <p:nvPr/>
        </p:nvSpPr>
        <p:spPr bwMode="auto">
          <a:xfrm>
            <a:off x="35766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27" name="Oval 35"/>
          <p:cNvSpPr>
            <a:spLocks noChangeArrowheads="1"/>
          </p:cNvSpPr>
          <p:nvPr/>
        </p:nvSpPr>
        <p:spPr bwMode="auto">
          <a:xfrm>
            <a:off x="4224339" y="19161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28" name="Oval 36"/>
          <p:cNvSpPr>
            <a:spLocks noChangeArrowheads="1"/>
          </p:cNvSpPr>
          <p:nvPr/>
        </p:nvSpPr>
        <p:spPr bwMode="auto">
          <a:xfrm>
            <a:off x="4800600" y="18446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29" name="Oval 37"/>
          <p:cNvSpPr>
            <a:spLocks noChangeArrowheads="1"/>
          </p:cNvSpPr>
          <p:nvPr/>
        </p:nvSpPr>
        <p:spPr bwMode="auto">
          <a:xfrm>
            <a:off x="4440239" y="23479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30" name="Oval 38"/>
          <p:cNvSpPr>
            <a:spLocks noChangeArrowheads="1"/>
          </p:cNvSpPr>
          <p:nvPr/>
        </p:nvSpPr>
        <p:spPr bwMode="auto">
          <a:xfrm>
            <a:off x="5376864" y="20605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31" name="Oval 39"/>
          <p:cNvSpPr>
            <a:spLocks noChangeArrowheads="1"/>
          </p:cNvSpPr>
          <p:nvPr/>
        </p:nvSpPr>
        <p:spPr bwMode="auto">
          <a:xfrm>
            <a:off x="51609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32" name="Oval 40"/>
          <p:cNvSpPr>
            <a:spLocks noChangeArrowheads="1"/>
          </p:cNvSpPr>
          <p:nvPr/>
        </p:nvSpPr>
        <p:spPr bwMode="auto">
          <a:xfrm>
            <a:off x="5664200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33" name="Oval 41"/>
          <p:cNvSpPr>
            <a:spLocks noChangeArrowheads="1"/>
          </p:cNvSpPr>
          <p:nvPr/>
        </p:nvSpPr>
        <p:spPr bwMode="auto">
          <a:xfrm>
            <a:off x="595312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34" name="Oval 42"/>
          <p:cNvSpPr>
            <a:spLocks noChangeArrowheads="1"/>
          </p:cNvSpPr>
          <p:nvPr/>
        </p:nvSpPr>
        <p:spPr bwMode="auto">
          <a:xfrm>
            <a:off x="5376864" y="35004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35" name="Oval 43"/>
          <p:cNvSpPr>
            <a:spLocks noChangeArrowheads="1"/>
          </p:cNvSpPr>
          <p:nvPr/>
        </p:nvSpPr>
        <p:spPr bwMode="auto">
          <a:xfrm>
            <a:off x="62404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36" name="Oval 44"/>
          <p:cNvSpPr>
            <a:spLocks noChangeArrowheads="1"/>
          </p:cNvSpPr>
          <p:nvPr/>
        </p:nvSpPr>
        <p:spPr bwMode="auto">
          <a:xfrm>
            <a:off x="6456364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37" name="Oval 45"/>
          <p:cNvSpPr>
            <a:spLocks noChangeArrowheads="1"/>
          </p:cNvSpPr>
          <p:nvPr/>
        </p:nvSpPr>
        <p:spPr bwMode="auto">
          <a:xfrm>
            <a:off x="60975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38" name="Oval 46"/>
          <p:cNvSpPr>
            <a:spLocks noChangeArrowheads="1"/>
          </p:cNvSpPr>
          <p:nvPr/>
        </p:nvSpPr>
        <p:spPr bwMode="auto">
          <a:xfrm>
            <a:off x="6889750" y="36449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39" name="Oval 47"/>
          <p:cNvSpPr>
            <a:spLocks noChangeArrowheads="1"/>
          </p:cNvSpPr>
          <p:nvPr/>
        </p:nvSpPr>
        <p:spPr bwMode="auto">
          <a:xfrm>
            <a:off x="6889750" y="44370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40" name="Oval 48"/>
          <p:cNvSpPr>
            <a:spLocks noChangeArrowheads="1"/>
          </p:cNvSpPr>
          <p:nvPr/>
        </p:nvSpPr>
        <p:spPr bwMode="auto">
          <a:xfrm>
            <a:off x="645636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41" name="Oval 49"/>
          <p:cNvSpPr>
            <a:spLocks noChangeArrowheads="1"/>
          </p:cNvSpPr>
          <p:nvPr/>
        </p:nvSpPr>
        <p:spPr bwMode="auto">
          <a:xfrm>
            <a:off x="73929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42" name="Oval 50"/>
          <p:cNvSpPr>
            <a:spLocks noChangeArrowheads="1"/>
          </p:cNvSpPr>
          <p:nvPr/>
        </p:nvSpPr>
        <p:spPr bwMode="auto">
          <a:xfrm>
            <a:off x="76819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43" name="Oval 51"/>
          <p:cNvSpPr>
            <a:spLocks noChangeArrowheads="1"/>
          </p:cNvSpPr>
          <p:nvPr/>
        </p:nvSpPr>
        <p:spPr bwMode="auto">
          <a:xfrm>
            <a:off x="8401050" y="4364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44" name="Oval 52"/>
          <p:cNvSpPr>
            <a:spLocks noChangeArrowheads="1"/>
          </p:cNvSpPr>
          <p:nvPr/>
        </p:nvSpPr>
        <p:spPr bwMode="auto">
          <a:xfrm>
            <a:off x="789781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45" name="Oval 53"/>
          <p:cNvSpPr>
            <a:spLocks noChangeArrowheads="1"/>
          </p:cNvSpPr>
          <p:nvPr/>
        </p:nvSpPr>
        <p:spPr bwMode="auto">
          <a:xfrm>
            <a:off x="8185150" y="51562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46" name="Oval 54"/>
          <p:cNvSpPr>
            <a:spLocks noChangeArrowheads="1"/>
          </p:cNvSpPr>
          <p:nvPr/>
        </p:nvSpPr>
        <p:spPr bwMode="auto">
          <a:xfrm>
            <a:off x="8616950" y="47244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47" name="Oval 55"/>
          <p:cNvSpPr>
            <a:spLocks noChangeArrowheads="1"/>
          </p:cNvSpPr>
          <p:nvPr/>
        </p:nvSpPr>
        <p:spPr bwMode="auto">
          <a:xfrm>
            <a:off x="8256589" y="47244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48" name="Oval 56"/>
          <p:cNvSpPr>
            <a:spLocks noChangeArrowheads="1"/>
          </p:cNvSpPr>
          <p:nvPr/>
        </p:nvSpPr>
        <p:spPr bwMode="auto">
          <a:xfrm>
            <a:off x="8832850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49" name="Oval 57"/>
          <p:cNvSpPr>
            <a:spLocks noChangeArrowheads="1"/>
          </p:cNvSpPr>
          <p:nvPr/>
        </p:nvSpPr>
        <p:spPr bwMode="auto">
          <a:xfrm>
            <a:off x="8545514" y="50133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50" name="Oval 58"/>
          <p:cNvSpPr>
            <a:spLocks noChangeArrowheads="1"/>
          </p:cNvSpPr>
          <p:nvPr/>
        </p:nvSpPr>
        <p:spPr bwMode="auto">
          <a:xfrm>
            <a:off x="86899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51" name="Oval 59"/>
          <p:cNvSpPr>
            <a:spLocks noChangeArrowheads="1"/>
          </p:cNvSpPr>
          <p:nvPr/>
        </p:nvSpPr>
        <p:spPr bwMode="auto">
          <a:xfrm>
            <a:off x="91217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52" name="Oval 60"/>
          <p:cNvSpPr>
            <a:spLocks noChangeArrowheads="1"/>
          </p:cNvSpPr>
          <p:nvPr/>
        </p:nvSpPr>
        <p:spPr bwMode="auto">
          <a:xfrm>
            <a:off x="4224339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53" name="Oval 61"/>
          <p:cNvSpPr>
            <a:spLocks noChangeArrowheads="1"/>
          </p:cNvSpPr>
          <p:nvPr/>
        </p:nvSpPr>
        <p:spPr bwMode="auto">
          <a:xfrm>
            <a:off x="40814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54" name="Oval 62"/>
          <p:cNvSpPr>
            <a:spLocks noChangeArrowheads="1"/>
          </p:cNvSpPr>
          <p:nvPr/>
        </p:nvSpPr>
        <p:spPr bwMode="auto">
          <a:xfrm>
            <a:off x="35766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55" name="Oval 63"/>
          <p:cNvSpPr>
            <a:spLocks noChangeArrowheads="1"/>
          </p:cNvSpPr>
          <p:nvPr/>
        </p:nvSpPr>
        <p:spPr bwMode="auto">
          <a:xfrm>
            <a:off x="47291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56" name="Oval 64"/>
          <p:cNvSpPr>
            <a:spLocks noChangeArrowheads="1"/>
          </p:cNvSpPr>
          <p:nvPr/>
        </p:nvSpPr>
        <p:spPr bwMode="auto">
          <a:xfrm>
            <a:off x="44402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57" name="Oval 65"/>
          <p:cNvSpPr>
            <a:spLocks noChangeArrowheads="1"/>
          </p:cNvSpPr>
          <p:nvPr/>
        </p:nvSpPr>
        <p:spPr bwMode="auto">
          <a:xfrm>
            <a:off x="5016500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58" name="Oval 66"/>
          <p:cNvSpPr>
            <a:spLocks noChangeArrowheads="1"/>
          </p:cNvSpPr>
          <p:nvPr/>
        </p:nvSpPr>
        <p:spPr bwMode="auto">
          <a:xfrm>
            <a:off x="4656139" y="25638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59" name="Oval 67"/>
          <p:cNvSpPr>
            <a:spLocks noChangeArrowheads="1"/>
          </p:cNvSpPr>
          <p:nvPr/>
        </p:nvSpPr>
        <p:spPr bwMode="auto">
          <a:xfrm>
            <a:off x="559276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60" name="Oval 68"/>
          <p:cNvSpPr>
            <a:spLocks noChangeArrowheads="1"/>
          </p:cNvSpPr>
          <p:nvPr/>
        </p:nvSpPr>
        <p:spPr bwMode="auto">
          <a:xfrm>
            <a:off x="53768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61" name="Oval 69"/>
          <p:cNvSpPr>
            <a:spLocks noChangeArrowheads="1"/>
          </p:cNvSpPr>
          <p:nvPr/>
        </p:nvSpPr>
        <p:spPr bwMode="auto">
          <a:xfrm>
            <a:off x="5880100" y="31400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62" name="Oval 70"/>
          <p:cNvSpPr>
            <a:spLocks noChangeArrowheads="1"/>
          </p:cNvSpPr>
          <p:nvPr/>
        </p:nvSpPr>
        <p:spPr bwMode="auto">
          <a:xfrm>
            <a:off x="616902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63" name="Oval 71"/>
          <p:cNvSpPr>
            <a:spLocks noChangeArrowheads="1"/>
          </p:cNvSpPr>
          <p:nvPr/>
        </p:nvSpPr>
        <p:spPr bwMode="auto">
          <a:xfrm>
            <a:off x="5592764" y="37163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64" name="Oval 72"/>
          <p:cNvSpPr>
            <a:spLocks noChangeArrowheads="1"/>
          </p:cNvSpPr>
          <p:nvPr/>
        </p:nvSpPr>
        <p:spPr bwMode="auto">
          <a:xfrm>
            <a:off x="64563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65" name="Oval 73"/>
          <p:cNvSpPr>
            <a:spLocks noChangeArrowheads="1"/>
          </p:cNvSpPr>
          <p:nvPr/>
        </p:nvSpPr>
        <p:spPr bwMode="auto">
          <a:xfrm>
            <a:off x="66722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66" name="Oval 74"/>
          <p:cNvSpPr>
            <a:spLocks noChangeArrowheads="1"/>
          </p:cNvSpPr>
          <p:nvPr/>
        </p:nvSpPr>
        <p:spPr bwMode="auto">
          <a:xfrm>
            <a:off x="63134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67" name="Oval 75"/>
          <p:cNvSpPr>
            <a:spLocks noChangeArrowheads="1"/>
          </p:cNvSpPr>
          <p:nvPr/>
        </p:nvSpPr>
        <p:spPr bwMode="auto">
          <a:xfrm>
            <a:off x="7105650" y="38608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68" name="Oval 76"/>
          <p:cNvSpPr>
            <a:spLocks noChangeArrowheads="1"/>
          </p:cNvSpPr>
          <p:nvPr/>
        </p:nvSpPr>
        <p:spPr bwMode="auto">
          <a:xfrm>
            <a:off x="7105650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69" name="Oval 77"/>
          <p:cNvSpPr>
            <a:spLocks noChangeArrowheads="1"/>
          </p:cNvSpPr>
          <p:nvPr/>
        </p:nvSpPr>
        <p:spPr bwMode="auto">
          <a:xfrm>
            <a:off x="667226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70" name="Oval 78"/>
          <p:cNvSpPr>
            <a:spLocks noChangeArrowheads="1"/>
          </p:cNvSpPr>
          <p:nvPr/>
        </p:nvSpPr>
        <p:spPr bwMode="auto">
          <a:xfrm>
            <a:off x="760888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71" name="Oval 79"/>
          <p:cNvSpPr>
            <a:spLocks noChangeArrowheads="1"/>
          </p:cNvSpPr>
          <p:nvPr/>
        </p:nvSpPr>
        <p:spPr bwMode="auto">
          <a:xfrm>
            <a:off x="7897814" y="35718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72" name="Oval 80"/>
          <p:cNvSpPr>
            <a:spLocks noChangeArrowheads="1"/>
          </p:cNvSpPr>
          <p:nvPr/>
        </p:nvSpPr>
        <p:spPr bwMode="auto">
          <a:xfrm>
            <a:off x="8616950" y="45799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73" name="Oval 81"/>
          <p:cNvSpPr>
            <a:spLocks noChangeArrowheads="1"/>
          </p:cNvSpPr>
          <p:nvPr/>
        </p:nvSpPr>
        <p:spPr bwMode="auto">
          <a:xfrm>
            <a:off x="811371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74" name="Oval 82"/>
          <p:cNvSpPr>
            <a:spLocks noChangeArrowheads="1"/>
          </p:cNvSpPr>
          <p:nvPr/>
        </p:nvSpPr>
        <p:spPr bwMode="auto">
          <a:xfrm>
            <a:off x="8401050" y="53721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75" name="Oval 83"/>
          <p:cNvSpPr>
            <a:spLocks noChangeArrowheads="1"/>
          </p:cNvSpPr>
          <p:nvPr/>
        </p:nvSpPr>
        <p:spPr bwMode="auto">
          <a:xfrm>
            <a:off x="88328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76" name="Oval 84"/>
          <p:cNvSpPr>
            <a:spLocks noChangeArrowheads="1"/>
          </p:cNvSpPr>
          <p:nvPr/>
        </p:nvSpPr>
        <p:spPr bwMode="auto">
          <a:xfrm>
            <a:off x="8472489" y="4940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77" name="Oval 85"/>
          <p:cNvSpPr>
            <a:spLocks noChangeArrowheads="1"/>
          </p:cNvSpPr>
          <p:nvPr/>
        </p:nvSpPr>
        <p:spPr bwMode="auto">
          <a:xfrm>
            <a:off x="9048750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78" name="Oval 86"/>
          <p:cNvSpPr>
            <a:spLocks noChangeArrowheads="1"/>
          </p:cNvSpPr>
          <p:nvPr/>
        </p:nvSpPr>
        <p:spPr bwMode="auto">
          <a:xfrm>
            <a:off x="8761414" y="52292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79" name="Oval 87"/>
          <p:cNvSpPr>
            <a:spLocks noChangeArrowheads="1"/>
          </p:cNvSpPr>
          <p:nvPr/>
        </p:nvSpPr>
        <p:spPr bwMode="auto">
          <a:xfrm>
            <a:off x="89058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80" name="Oval 88"/>
          <p:cNvSpPr>
            <a:spLocks noChangeArrowheads="1"/>
          </p:cNvSpPr>
          <p:nvPr/>
        </p:nvSpPr>
        <p:spPr bwMode="auto">
          <a:xfrm>
            <a:off x="93376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81" name="Oval 89"/>
          <p:cNvSpPr>
            <a:spLocks noChangeArrowheads="1"/>
          </p:cNvSpPr>
          <p:nvPr/>
        </p:nvSpPr>
        <p:spPr bwMode="auto">
          <a:xfrm>
            <a:off x="3071814" y="8366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82" name="Oval 90"/>
          <p:cNvSpPr>
            <a:spLocks noChangeArrowheads="1"/>
          </p:cNvSpPr>
          <p:nvPr/>
        </p:nvSpPr>
        <p:spPr bwMode="auto">
          <a:xfrm>
            <a:off x="29289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83" name="Oval 91"/>
          <p:cNvSpPr>
            <a:spLocks noChangeArrowheads="1"/>
          </p:cNvSpPr>
          <p:nvPr/>
        </p:nvSpPr>
        <p:spPr bwMode="auto">
          <a:xfrm>
            <a:off x="2424114" y="14843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84" name="Oval 92"/>
          <p:cNvSpPr>
            <a:spLocks noChangeArrowheads="1"/>
          </p:cNvSpPr>
          <p:nvPr/>
        </p:nvSpPr>
        <p:spPr bwMode="auto">
          <a:xfrm>
            <a:off x="35766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85" name="Oval 93"/>
          <p:cNvSpPr>
            <a:spLocks noChangeArrowheads="1"/>
          </p:cNvSpPr>
          <p:nvPr/>
        </p:nvSpPr>
        <p:spPr bwMode="auto">
          <a:xfrm>
            <a:off x="328771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86" name="Oval 94"/>
          <p:cNvSpPr>
            <a:spLocks noChangeArrowheads="1"/>
          </p:cNvSpPr>
          <p:nvPr/>
        </p:nvSpPr>
        <p:spPr bwMode="auto">
          <a:xfrm>
            <a:off x="3863975" y="1773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87" name="Oval 95"/>
          <p:cNvSpPr>
            <a:spLocks noChangeArrowheads="1"/>
          </p:cNvSpPr>
          <p:nvPr/>
        </p:nvSpPr>
        <p:spPr bwMode="auto">
          <a:xfrm>
            <a:off x="35036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88" name="Oval 96"/>
          <p:cNvSpPr>
            <a:spLocks noChangeArrowheads="1"/>
          </p:cNvSpPr>
          <p:nvPr/>
        </p:nvSpPr>
        <p:spPr bwMode="auto">
          <a:xfrm>
            <a:off x="44402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89" name="Oval 97"/>
          <p:cNvSpPr>
            <a:spLocks noChangeArrowheads="1"/>
          </p:cNvSpPr>
          <p:nvPr/>
        </p:nvSpPr>
        <p:spPr bwMode="auto">
          <a:xfrm>
            <a:off x="42243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90" name="Oval 98"/>
          <p:cNvSpPr>
            <a:spLocks noChangeArrowheads="1"/>
          </p:cNvSpPr>
          <p:nvPr/>
        </p:nvSpPr>
        <p:spPr bwMode="auto">
          <a:xfrm>
            <a:off x="4727575" y="28527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91" name="Oval 99"/>
          <p:cNvSpPr>
            <a:spLocks noChangeArrowheads="1"/>
          </p:cNvSpPr>
          <p:nvPr/>
        </p:nvSpPr>
        <p:spPr bwMode="auto">
          <a:xfrm>
            <a:off x="5016500" y="2205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92" name="Oval 100"/>
          <p:cNvSpPr>
            <a:spLocks noChangeArrowheads="1"/>
          </p:cNvSpPr>
          <p:nvPr/>
        </p:nvSpPr>
        <p:spPr bwMode="auto">
          <a:xfrm>
            <a:off x="4440239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93" name="Oval 101"/>
          <p:cNvSpPr>
            <a:spLocks noChangeArrowheads="1"/>
          </p:cNvSpPr>
          <p:nvPr/>
        </p:nvSpPr>
        <p:spPr bwMode="auto">
          <a:xfrm>
            <a:off x="53038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94" name="Oval 102"/>
          <p:cNvSpPr>
            <a:spLocks noChangeArrowheads="1"/>
          </p:cNvSpPr>
          <p:nvPr/>
        </p:nvSpPr>
        <p:spPr bwMode="auto">
          <a:xfrm>
            <a:off x="5519739" y="33575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95" name="Oval 103"/>
          <p:cNvSpPr>
            <a:spLocks noChangeArrowheads="1"/>
          </p:cNvSpPr>
          <p:nvPr/>
        </p:nvSpPr>
        <p:spPr bwMode="auto">
          <a:xfrm>
            <a:off x="5160964" y="37893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96" name="Oval 104"/>
          <p:cNvSpPr>
            <a:spLocks noChangeArrowheads="1"/>
          </p:cNvSpPr>
          <p:nvPr/>
        </p:nvSpPr>
        <p:spPr bwMode="auto">
          <a:xfrm>
            <a:off x="5953125" y="35734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97" name="Oval 105"/>
          <p:cNvSpPr>
            <a:spLocks noChangeArrowheads="1"/>
          </p:cNvSpPr>
          <p:nvPr/>
        </p:nvSpPr>
        <p:spPr bwMode="auto">
          <a:xfrm>
            <a:off x="5953125" y="43656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98" name="Oval 106"/>
          <p:cNvSpPr>
            <a:spLocks noChangeArrowheads="1"/>
          </p:cNvSpPr>
          <p:nvPr/>
        </p:nvSpPr>
        <p:spPr bwMode="auto">
          <a:xfrm>
            <a:off x="5519739" y="41497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99" name="Oval 107"/>
          <p:cNvSpPr>
            <a:spLocks noChangeArrowheads="1"/>
          </p:cNvSpPr>
          <p:nvPr/>
        </p:nvSpPr>
        <p:spPr bwMode="auto">
          <a:xfrm>
            <a:off x="64563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00" name="Oval 108"/>
          <p:cNvSpPr>
            <a:spLocks noChangeArrowheads="1"/>
          </p:cNvSpPr>
          <p:nvPr/>
        </p:nvSpPr>
        <p:spPr bwMode="auto">
          <a:xfrm>
            <a:off x="6745289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01" name="Oval 109"/>
          <p:cNvSpPr>
            <a:spLocks noChangeArrowheads="1"/>
          </p:cNvSpPr>
          <p:nvPr/>
        </p:nvSpPr>
        <p:spPr bwMode="auto">
          <a:xfrm>
            <a:off x="7464425" y="42926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02" name="Oval 110"/>
          <p:cNvSpPr>
            <a:spLocks noChangeArrowheads="1"/>
          </p:cNvSpPr>
          <p:nvPr/>
        </p:nvSpPr>
        <p:spPr bwMode="auto">
          <a:xfrm>
            <a:off x="6961189" y="43656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03" name="Oval 111"/>
          <p:cNvSpPr>
            <a:spLocks noChangeArrowheads="1"/>
          </p:cNvSpPr>
          <p:nvPr/>
        </p:nvSpPr>
        <p:spPr bwMode="auto">
          <a:xfrm>
            <a:off x="7248525" y="50847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04" name="Oval 112"/>
          <p:cNvSpPr>
            <a:spLocks noChangeArrowheads="1"/>
          </p:cNvSpPr>
          <p:nvPr/>
        </p:nvSpPr>
        <p:spPr bwMode="auto">
          <a:xfrm>
            <a:off x="7680325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05" name="Oval 113"/>
          <p:cNvSpPr>
            <a:spLocks noChangeArrowheads="1"/>
          </p:cNvSpPr>
          <p:nvPr/>
        </p:nvSpPr>
        <p:spPr bwMode="auto">
          <a:xfrm>
            <a:off x="731996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06" name="Oval 114"/>
          <p:cNvSpPr>
            <a:spLocks noChangeArrowheads="1"/>
          </p:cNvSpPr>
          <p:nvPr/>
        </p:nvSpPr>
        <p:spPr bwMode="auto">
          <a:xfrm>
            <a:off x="7896225" y="51577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07" name="Oval 115"/>
          <p:cNvSpPr>
            <a:spLocks noChangeArrowheads="1"/>
          </p:cNvSpPr>
          <p:nvPr/>
        </p:nvSpPr>
        <p:spPr bwMode="auto">
          <a:xfrm>
            <a:off x="7608889" y="494188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08" name="Oval 116"/>
          <p:cNvSpPr>
            <a:spLocks noChangeArrowheads="1"/>
          </p:cNvSpPr>
          <p:nvPr/>
        </p:nvSpPr>
        <p:spPr bwMode="auto">
          <a:xfrm>
            <a:off x="77533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09" name="Oval 117"/>
          <p:cNvSpPr>
            <a:spLocks noChangeArrowheads="1"/>
          </p:cNvSpPr>
          <p:nvPr/>
        </p:nvSpPr>
        <p:spPr bwMode="auto">
          <a:xfrm>
            <a:off x="81851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10" name="Oval 118"/>
          <p:cNvSpPr>
            <a:spLocks noChangeArrowheads="1"/>
          </p:cNvSpPr>
          <p:nvPr/>
        </p:nvSpPr>
        <p:spPr bwMode="auto">
          <a:xfrm>
            <a:off x="321627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11" name="Oval 119"/>
          <p:cNvSpPr>
            <a:spLocks noChangeArrowheads="1"/>
          </p:cNvSpPr>
          <p:nvPr/>
        </p:nvSpPr>
        <p:spPr bwMode="auto">
          <a:xfrm>
            <a:off x="30734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12" name="Oval 120"/>
          <p:cNvSpPr>
            <a:spLocks noChangeArrowheads="1"/>
          </p:cNvSpPr>
          <p:nvPr/>
        </p:nvSpPr>
        <p:spPr bwMode="auto">
          <a:xfrm>
            <a:off x="2568575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13" name="Oval 121"/>
          <p:cNvSpPr>
            <a:spLocks noChangeArrowheads="1"/>
          </p:cNvSpPr>
          <p:nvPr/>
        </p:nvSpPr>
        <p:spPr bwMode="auto">
          <a:xfrm>
            <a:off x="37211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14" name="Oval 122"/>
          <p:cNvSpPr>
            <a:spLocks noChangeArrowheads="1"/>
          </p:cNvSpPr>
          <p:nvPr/>
        </p:nvSpPr>
        <p:spPr bwMode="auto">
          <a:xfrm>
            <a:off x="34321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15" name="Oval 123"/>
          <p:cNvSpPr>
            <a:spLocks noChangeArrowheads="1"/>
          </p:cNvSpPr>
          <p:nvPr/>
        </p:nvSpPr>
        <p:spPr bwMode="auto">
          <a:xfrm>
            <a:off x="4008439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16" name="Oval 124"/>
          <p:cNvSpPr>
            <a:spLocks noChangeArrowheads="1"/>
          </p:cNvSpPr>
          <p:nvPr/>
        </p:nvSpPr>
        <p:spPr bwMode="auto">
          <a:xfrm>
            <a:off x="3648075" y="37163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17" name="Oval 125"/>
          <p:cNvSpPr>
            <a:spLocks noChangeArrowheads="1"/>
          </p:cNvSpPr>
          <p:nvPr/>
        </p:nvSpPr>
        <p:spPr bwMode="auto">
          <a:xfrm>
            <a:off x="458470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18" name="Oval 126"/>
          <p:cNvSpPr>
            <a:spLocks noChangeArrowheads="1"/>
          </p:cNvSpPr>
          <p:nvPr/>
        </p:nvSpPr>
        <p:spPr bwMode="auto">
          <a:xfrm>
            <a:off x="43688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19" name="Oval 127"/>
          <p:cNvSpPr>
            <a:spLocks noChangeArrowheads="1"/>
          </p:cNvSpPr>
          <p:nvPr/>
        </p:nvSpPr>
        <p:spPr bwMode="auto">
          <a:xfrm>
            <a:off x="487203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20" name="Oval 128"/>
          <p:cNvSpPr>
            <a:spLocks noChangeArrowheads="1"/>
          </p:cNvSpPr>
          <p:nvPr/>
        </p:nvSpPr>
        <p:spPr bwMode="auto">
          <a:xfrm>
            <a:off x="51609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21" name="Oval 129"/>
          <p:cNvSpPr>
            <a:spLocks noChangeArrowheads="1"/>
          </p:cNvSpPr>
          <p:nvPr/>
        </p:nvSpPr>
        <p:spPr bwMode="auto">
          <a:xfrm>
            <a:off x="4584700" y="48688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22" name="Oval 130"/>
          <p:cNvSpPr>
            <a:spLocks noChangeArrowheads="1"/>
          </p:cNvSpPr>
          <p:nvPr/>
        </p:nvSpPr>
        <p:spPr bwMode="auto">
          <a:xfrm>
            <a:off x="54483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23" name="Oval 131"/>
          <p:cNvSpPr>
            <a:spLocks noChangeArrowheads="1"/>
          </p:cNvSpPr>
          <p:nvPr/>
        </p:nvSpPr>
        <p:spPr bwMode="auto">
          <a:xfrm>
            <a:off x="6242050" y="13398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24" name="Oval 132"/>
          <p:cNvSpPr>
            <a:spLocks noChangeArrowheads="1"/>
          </p:cNvSpPr>
          <p:nvPr/>
        </p:nvSpPr>
        <p:spPr bwMode="auto">
          <a:xfrm>
            <a:off x="60991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25" name="Oval 133"/>
          <p:cNvSpPr>
            <a:spLocks noChangeArrowheads="1"/>
          </p:cNvSpPr>
          <p:nvPr/>
        </p:nvSpPr>
        <p:spPr bwMode="auto">
          <a:xfrm>
            <a:off x="5594350" y="19875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26" name="Oval 134"/>
          <p:cNvSpPr>
            <a:spLocks noChangeArrowheads="1"/>
          </p:cNvSpPr>
          <p:nvPr/>
        </p:nvSpPr>
        <p:spPr bwMode="auto">
          <a:xfrm>
            <a:off x="67468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27" name="Oval 135"/>
          <p:cNvSpPr>
            <a:spLocks noChangeArrowheads="1"/>
          </p:cNvSpPr>
          <p:nvPr/>
        </p:nvSpPr>
        <p:spPr bwMode="auto">
          <a:xfrm>
            <a:off x="6457950" y="23479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28" name="Oval 136"/>
          <p:cNvSpPr>
            <a:spLocks noChangeArrowheads="1"/>
          </p:cNvSpPr>
          <p:nvPr/>
        </p:nvSpPr>
        <p:spPr bwMode="auto">
          <a:xfrm>
            <a:off x="70342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29" name="Oval 137"/>
          <p:cNvSpPr>
            <a:spLocks noChangeArrowheads="1"/>
          </p:cNvSpPr>
          <p:nvPr/>
        </p:nvSpPr>
        <p:spPr bwMode="auto">
          <a:xfrm>
            <a:off x="6673850" y="27797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30" name="Oval 138"/>
          <p:cNvSpPr>
            <a:spLocks noChangeArrowheads="1"/>
          </p:cNvSpPr>
          <p:nvPr/>
        </p:nvSpPr>
        <p:spPr bwMode="auto">
          <a:xfrm>
            <a:off x="761047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31" name="Oval 139"/>
          <p:cNvSpPr>
            <a:spLocks noChangeArrowheads="1"/>
          </p:cNvSpPr>
          <p:nvPr/>
        </p:nvSpPr>
        <p:spPr bwMode="auto">
          <a:xfrm>
            <a:off x="73945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32" name="Oval 140"/>
          <p:cNvSpPr>
            <a:spLocks noChangeArrowheads="1"/>
          </p:cNvSpPr>
          <p:nvPr/>
        </p:nvSpPr>
        <p:spPr bwMode="auto">
          <a:xfrm>
            <a:off x="78978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33" name="Oval 141"/>
          <p:cNvSpPr>
            <a:spLocks noChangeArrowheads="1"/>
          </p:cNvSpPr>
          <p:nvPr/>
        </p:nvSpPr>
        <p:spPr bwMode="auto">
          <a:xfrm>
            <a:off x="8186739" y="27082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34" name="Oval 142"/>
          <p:cNvSpPr>
            <a:spLocks noChangeArrowheads="1"/>
          </p:cNvSpPr>
          <p:nvPr/>
        </p:nvSpPr>
        <p:spPr bwMode="auto">
          <a:xfrm>
            <a:off x="7610475" y="3932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35" name="Oval 143"/>
          <p:cNvSpPr>
            <a:spLocks noChangeArrowheads="1"/>
          </p:cNvSpPr>
          <p:nvPr/>
        </p:nvSpPr>
        <p:spPr bwMode="auto">
          <a:xfrm>
            <a:off x="84740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36" name="Line 144"/>
          <p:cNvSpPr>
            <a:spLocks noChangeShapeType="1"/>
          </p:cNvSpPr>
          <p:nvPr/>
        </p:nvSpPr>
        <p:spPr bwMode="auto">
          <a:xfrm flipH="1">
            <a:off x="1992314" y="6308725"/>
            <a:ext cx="792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337" name="Line 145"/>
          <p:cNvSpPr>
            <a:spLocks noChangeShapeType="1"/>
          </p:cNvSpPr>
          <p:nvPr/>
        </p:nvSpPr>
        <p:spPr bwMode="auto">
          <a:xfrm flipH="1" flipV="1">
            <a:off x="9840914" y="333375"/>
            <a:ext cx="71437" cy="5975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340" name="Line 148"/>
          <p:cNvSpPr>
            <a:spLocks noChangeShapeType="1"/>
          </p:cNvSpPr>
          <p:nvPr/>
        </p:nvSpPr>
        <p:spPr bwMode="auto">
          <a:xfrm>
            <a:off x="4295775" y="620713"/>
            <a:ext cx="0" cy="590391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342" name="Rectangle 150"/>
          <p:cNvSpPr>
            <a:spLocks noChangeArrowheads="1"/>
          </p:cNvSpPr>
          <p:nvPr/>
        </p:nvSpPr>
        <p:spPr bwMode="auto">
          <a:xfrm>
            <a:off x="2208213" y="620713"/>
            <a:ext cx="2087562" cy="5688012"/>
          </a:xfrm>
          <a:prstGeom prst="rect">
            <a:avLst/>
          </a:prstGeom>
          <a:solidFill>
            <a:schemeClr val="accent1">
              <a:alpha val="33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343" name="Text Box 151"/>
          <p:cNvSpPr txBox="1">
            <a:spLocks noChangeArrowheads="1"/>
          </p:cNvSpPr>
          <p:nvPr/>
        </p:nvSpPr>
        <p:spPr bwMode="auto">
          <a:xfrm>
            <a:off x="9912350" y="6400800"/>
            <a:ext cx="755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142</a:t>
            </a:r>
          </a:p>
        </p:txBody>
      </p:sp>
      <p:sp>
        <p:nvSpPr>
          <p:cNvPr id="8344" name="Text Box 152"/>
          <p:cNvSpPr txBox="1">
            <a:spLocks noChangeArrowheads="1"/>
          </p:cNvSpPr>
          <p:nvPr/>
        </p:nvSpPr>
        <p:spPr bwMode="auto">
          <a:xfrm>
            <a:off x="3719513" y="6381750"/>
            <a:ext cx="576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28</a:t>
            </a:r>
          </a:p>
        </p:txBody>
      </p:sp>
      <p:sp>
        <p:nvSpPr>
          <p:cNvPr id="8345" name="Text Box 153"/>
          <p:cNvSpPr txBox="1">
            <a:spLocks noChangeArrowheads="1"/>
          </p:cNvSpPr>
          <p:nvPr/>
        </p:nvSpPr>
        <p:spPr bwMode="auto">
          <a:xfrm>
            <a:off x="8039100" y="6381750"/>
            <a:ext cx="865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114</a:t>
            </a:r>
          </a:p>
        </p:txBody>
      </p:sp>
      <p:sp>
        <p:nvSpPr>
          <p:cNvPr id="8346" name="Text Box 154"/>
          <p:cNvSpPr txBox="1">
            <a:spLocks noChangeArrowheads="1"/>
          </p:cNvSpPr>
          <p:nvPr/>
        </p:nvSpPr>
        <p:spPr bwMode="auto">
          <a:xfrm>
            <a:off x="6600825" y="333375"/>
            <a:ext cx="2808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28 / 142 = 19.7%</a:t>
            </a:r>
          </a:p>
        </p:txBody>
      </p:sp>
      <p:sp>
        <p:nvSpPr>
          <p:cNvPr id="8347" name="Text Box 155"/>
          <p:cNvSpPr txBox="1">
            <a:spLocks noChangeArrowheads="1"/>
          </p:cNvSpPr>
          <p:nvPr/>
        </p:nvSpPr>
        <p:spPr bwMode="auto">
          <a:xfrm>
            <a:off x="2351089" y="6381750"/>
            <a:ext cx="1584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MALATI</a:t>
            </a:r>
          </a:p>
        </p:txBody>
      </p:sp>
      <p:sp>
        <p:nvSpPr>
          <p:cNvPr id="8348" name="Text Box 156"/>
          <p:cNvSpPr txBox="1">
            <a:spLocks noChangeArrowheads="1"/>
          </p:cNvSpPr>
          <p:nvPr/>
        </p:nvSpPr>
        <p:spPr bwMode="auto">
          <a:xfrm>
            <a:off x="5735638" y="6381750"/>
            <a:ext cx="215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NON MALATI</a:t>
            </a:r>
          </a:p>
        </p:txBody>
      </p:sp>
      <p:sp>
        <p:nvSpPr>
          <p:cNvPr id="8349" name="Line 157"/>
          <p:cNvSpPr>
            <a:spLocks noChangeShapeType="1"/>
          </p:cNvSpPr>
          <p:nvPr/>
        </p:nvSpPr>
        <p:spPr bwMode="auto">
          <a:xfrm flipH="1">
            <a:off x="4367213" y="5734050"/>
            <a:ext cx="1223962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700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val 2"/>
          <p:cNvSpPr>
            <a:spLocks noChangeArrowheads="1"/>
          </p:cNvSpPr>
          <p:nvPr/>
        </p:nvSpPr>
        <p:spPr bwMode="auto">
          <a:xfrm>
            <a:off x="3792539" y="6921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63" name="Oval 3"/>
          <p:cNvSpPr>
            <a:spLocks noChangeArrowheads="1"/>
          </p:cNvSpPr>
          <p:nvPr/>
        </p:nvSpPr>
        <p:spPr bwMode="auto">
          <a:xfrm>
            <a:off x="36496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64" name="Oval 4"/>
          <p:cNvSpPr>
            <a:spLocks noChangeArrowheads="1"/>
          </p:cNvSpPr>
          <p:nvPr/>
        </p:nvSpPr>
        <p:spPr bwMode="auto">
          <a:xfrm>
            <a:off x="3144839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65" name="Oval 5"/>
          <p:cNvSpPr>
            <a:spLocks noChangeArrowheads="1"/>
          </p:cNvSpPr>
          <p:nvPr/>
        </p:nvSpPr>
        <p:spPr bwMode="auto">
          <a:xfrm>
            <a:off x="42973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66" name="Oval 6"/>
          <p:cNvSpPr>
            <a:spLocks noChangeArrowheads="1"/>
          </p:cNvSpPr>
          <p:nvPr/>
        </p:nvSpPr>
        <p:spPr bwMode="auto">
          <a:xfrm>
            <a:off x="40084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67" name="Oval 7"/>
          <p:cNvSpPr>
            <a:spLocks noChangeArrowheads="1"/>
          </p:cNvSpPr>
          <p:nvPr/>
        </p:nvSpPr>
        <p:spPr bwMode="auto">
          <a:xfrm>
            <a:off x="4584700" y="16287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68" name="Oval 8"/>
          <p:cNvSpPr>
            <a:spLocks noChangeArrowheads="1"/>
          </p:cNvSpPr>
          <p:nvPr/>
        </p:nvSpPr>
        <p:spPr bwMode="auto">
          <a:xfrm>
            <a:off x="42243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69" name="Oval 9"/>
          <p:cNvSpPr>
            <a:spLocks noChangeArrowheads="1"/>
          </p:cNvSpPr>
          <p:nvPr/>
        </p:nvSpPr>
        <p:spPr bwMode="auto">
          <a:xfrm>
            <a:off x="516096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70" name="Oval 10"/>
          <p:cNvSpPr>
            <a:spLocks noChangeArrowheads="1"/>
          </p:cNvSpPr>
          <p:nvPr/>
        </p:nvSpPr>
        <p:spPr bwMode="auto">
          <a:xfrm>
            <a:off x="49450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71" name="Oval 11"/>
          <p:cNvSpPr>
            <a:spLocks noChangeArrowheads="1"/>
          </p:cNvSpPr>
          <p:nvPr/>
        </p:nvSpPr>
        <p:spPr bwMode="auto">
          <a:xfrm>
            <a:off x="54483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72" name="Oval 12"/>
          <p:cNvSpPr>
            <a:spLocks noChangeArrowheads="1"/>
          </p:cNvSpPr>
          <p:nvPr/>
        </p:nvSpPr>
        <p:spPr bwMode="auto">
          <a:xfrm>
            <a:off x="5737225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73" name="Oval 13"/>
          <p:cNvSpPr>
            <a:spLocks noChangeArrowheads="1"/>
          </p:cNvSpPr>
          <p:nvPr/>
        </p:nvSpPr>
        <p:spPr bwMode="auto">
          <a:xfrm>
            <a:off x="5160964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74" name="Oval 14"/>
          <p:cNvSpPr>
            <a:spLocks noChangeArrowheads="1"/>
          </p:cNvSpPr>
          <p:nvPr/>
        </p:nvSpPr>
        <p:spPr bwMode="auto">
          <a:xfrm>
            <a:off x="60245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75" name="Oval 15"/>
          <p:cNvSpPr>
            <a:spLocks noChangeArrowheads="1"/>
          </p:cNvSpPr>
          <p:nvPr/>
        </p:nvSpPr>
        <p:spPr bwMode="auto">
          <a:xfrm>
            <a:off x="6240464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76" name="Oval 16"/>
          <p:cNvSpPr>
            <a:spLocks noChangeArrowheads="1"/>
          </p:cNvSpPr>
          <p:nvPr/>
        </p:nvSpPr>
        <p:spPr bwMode="auto">
          <a:xfrm>
            <a:off x="5881689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77" name="Oval 17"/>
          <p:cNvSpPr>
            <a:spLocks noChangeArrowheads="1"/>
          </p:cNvSpPr>
          <p:nvPr/>
        </p:nvSpPr>
        <p:spPr bwMode="auto">
          <a:xfrm>
            <a:off x="667385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78" name="Oval 18"/>
          <p:cNvSpPr>
            <a:spLocks noChangeArrowheads="1"/>
          </p:cNvSpPr>
          <p:nvPr/>
        </p:nvSpPr>
        <p:spPr bwMode="auto">
          <a:xfrm>
            <a:off x="667385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79" name="Oval 19"/>
          <p:cNvSpPr>
            <a:spLocks noChangeArrowheads="1"/>
          </p:cNvSpPr>
          <p:nvPr/>
        </p:nvSpPr>
        <p:spPr bwMode="auto">
          <a:xfrm>
            <a:off x="62404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80" name="Oval 20"/>
          <p:cNvSpPr>
            <a:spLocks noChangeArrowheads="1"/>
          </p:cNvSpPr>
          <p:nvPr/>
        </p:nvSpPr>
        <p:spPr bwMode="auto">
          <a:xfrm>
            <a:off x="71770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81" name="Oval 21"/>
          <p:cNvSpPr>
            <a:spLocks noChangeArrowheads="1"/>
          </p:cNvSpPr>
          <p:nvPr/>
        </p:nvSpPr>
        <p:spPr bwMode="auto">
          <a:xfrm>
            <a:off x="7466014" y="31400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82" name="Oval 22"/>
          <p:cNvSpPr>
            <a:spLocks noChangeArrowheads="1"/>
          </p:cNvSpPr>
          <p:nvPr/>
        </p:nvSpPr>
        <p:spPr bwMode="auto">
          <a:xfrm>
            <a:off x="8185150" y="41481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83" name="Oval 23"/>
          <p:cNvSpPr>
            <a:spLocks noChangeArrowheads="1"/>
          </p:cNvSpPr>
          <p:nvPr/>
        </p:nvSpPr>
        <p:spPr bwMode="auto">
          <a:xfrm>
            <a:off x="768191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84" name="Oval 24"/>
          <p:cNvSpPr>
            <a:spLocks noChangeArrowheads="1"/>
          </p:cNvSpPr>
          <p:nvPr/>
        </p:nvSpPr>
        <p:spPr bwMode="auto">
          <a:xfrm>
            <a:off x="79692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85" name="Oval 25"/>
          <p:cNvSpPr>
            <a:spLocks noChangeArrowheads="1"/>
          </p:cNvSpPr>
          <p:nvPr/>
        </p:nvSpPr>
        <p:spPr bwMode="auto">
          <a:xfrm>
            <a:off x="8401050" y="45085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86" name="Oval 26"/>
          <p:cNvSpPr>
            <a:spLocks noChangeArrowheads="1"/>
          </p:cNvSpPr>
          <p:nvPr/>
        </p:nvSpPr>
        <p:spPr bwMode="auto">
          <a:xfrm>
            <a:off x="8040689" y="45085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87" name="Oval 27"/>
          <p:cNvSpPr>
            <a:spLocks noChangeArrowheads="1"/>
          </p:cNvSpPr>
          <p:nvPr/>
        </p:nvSpPr>
        <p:spPr bwMode="auto">
          <a:xfrm>
            <a:off x="8616950" y="50133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88" name="Oval 28"/>
          <p:cNvSpPr>
            <a:spLocks noChangeArrowheads="1"/>
          </p:cNvSpPr>
          <p:nvPr/>
        </p:nvSpPr>
        <p:spPr bwMode="auto">
          <a:xfrm>
            <a:off x="8329614" y="47974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89" name="Oval 29"/>
          <p:cNvSpPr>
            <a:spLocks noChangeArrowheads="1"/>
          </p:cNvSpPr>
          <p:nvPr/>
        </p:nvSpPr>
        <p:spPr bwMode="auto">
          <a:xfrm>
            <a:off x="84740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90" name="Oval 30"/>
          <p:cNvSpPr>
            <a:spLocks noChangeArrowheads="1"/>
          </p:cNvSpPr>
          <p:nvPr/>
        </p:nvSpPr>
        <p:spPr bwMode="auto">
          <a:xfrm>
            <a:off x="89058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91" name="Oval 31"/>
          <p:cNvSpPr>
            <a:spLocks noChangeArrowheads="1"/>
          </p:cNvSpPr>
          <p:nvPr/>
        </p:nvSpPr>
        <p:spPr bwMode="auto">
          <a:xfrm>
            <a:off x="4008439" y="9080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92" name="Oval 32"/>
          <p:cNvSpPr>
            <a:spLocks noChangeArrowheads="1"/>
          </p:cNvSpPr>
          <p:nvPr/>
        </p:nvSpPr>
        <p:spPr bwMode="auto">
          <a:xfrm>
            <a:off x="3865564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93" name="Oval 33"/>
          <p:cNvSpPr>
            <a:spLocks noChangeArrowheads="1"/>
          </p:cNvSpPr>
          <p:nvPr/>
        </p:nvSpPr>
        <p:spPr bwMode="auto">
          <a:xfrm>
            <a:off x="3360739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94" name="Oval 34"/>
          <p:cNvSpPr>
            <a:spLocks noChangeArrowheads="1"/>
          </p:cNvSpPr>
          <p:nvPr/>
        </p:nvSpPr>
        <p:spPr bwMode="auto">
          <a:xfrm>
            <a:off x="35766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95" name="Oval 35"/>
          <p:cNvSpPr>
            <a:spLocks noChangeArrowheads="1"/>
          </p:cNvSpPr>
          <p:nvPr/>
        </p:nvSpPr>
        <p:spPr bwMode="auto">
          <a:xfrm>
            <a:off x="4224339" y="19161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96" name="Oval 36"/>
          <p:cNvSpPr>
            <a:spLocks noChangeArrowheads="1"/>
          </p:cNvSpPr>
          <p:nvPr/>
        </p:nvSpPr>
        <p:spPr bwMode="auto">
          <a:xfrm>
            <a:off x="4800600" y="18446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97" name="Oval 37"/>
          <p:cNvSpPr>
            <a:spLocks noChangeArrowheads="1"/>
          </p:cNvSpPr>
          <p:nvPr/>
        </p:nvSpPr>
        <p:spPr bwMode="auto">
          <a:xfrm>
            <a:off x="4440239" y="23479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98" name="Oval 38"/>
          <p:cNvSpPr>
            <a:spLocks noChangeArrowheads="1"/>
          </p:cNvSpPr>
          <p:nvPr/>
        </p:nvSpPr>
        <p:spPr bwMode="auto">
          <a:xfrm>
            <a:off x="5376864" y="20605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99" name="Oval 39"/>
          <p:cNvSpPr>
            <a:spLocks noChangeArrowheads="1"/>
          </p:cNvSpPr>
          <p:nvPr/>
        </p:nvSpPr>
        <p:spPr bwMode="auto">
          <a:xfrm>
            <a:off x="51609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00" name="Oval 40"/>
          <p:cNvSpPr>
            <a:spLocks noChangeArrowheads="1"/>
          </p:cNvSpPr>
          <p:nvPr/>
        </p:nvSpPr>
        <p:spPr bwMode="auto">
          <a:xfrm>
            <a:off x="5664200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01" name="Oval 41"/>
          <p:cNvSpPr>
            <a:spLocks noChangeArrowheads="1"/>
          </p:cNvSpPr>
          <p:nvPr/>
        </p:nvSpPr>
        <p:spPr bwMode="auto">
          <a:xfrm>
            <a:off x="595312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02" name="Oval 42"/>
          <p:cNvSpPr>
            <a:spLocks noChangeArrowheads="1"/>
          </p:cNvSpPr>
          <p:nvPr/>
        </p:nvSpPr>
        <p:spPr bwMode="auto">
          <a:xfrm>
            <a:off x="5376864" y="35004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03" name="Oval 43"/>
          <p:cNvSpPr>
            <a:spLocks noChangeArrowheads="1"/>
          </p:cNvSpPr>
          <p:nvPr/>
        </p:nvSpPr>
        <p:spPr bwMode="auto">
          <a:xfrm>
            <a:off x="62404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04" name="Oval 44"/>
          <p:cNvSpPr>
            <a:spLocks noChangeArrowheads="1"/>
          </p:cNvSpPr>
          <p:nvPr/>
        </p:nvSpPr>
        <p:spPr bwMode="auto">
          <a:xfrm>
            <a:off x="6456364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05" name="Oval 45"/>
          <p:cNvSpPr>
            <a:spLocks noChangeArrowheads="1"/>
          </p:cNvSpPr>
          <p:nvPr/>
        </p:nvSpPr>
        <p:spPr bwMode="auto">
          <a:xfrm>
            <a:off x="60975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06" name="Oval 46"/>
          <p:cNvSpPr>
            <a:spLocks noChangeArrowheads="1"/>
          </p:cNvSpPr>
          <p:nvPr/>
        </p:nvSpPr>
        <p:spPr bwMode="auto">
          <a:xfrm>
            <a:off x="6889750" y="36449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07" name="Oval 47"/>
          <p:cNvSpPr>
            <a:spLocks noChangeArrowheads="1"/>
          </p:cNvSpPr>
          <p:nvPr/>
        </p:nvSpPr>
        <p:spPr bwMode="auto">
          <a:xfrm>
            <a:off x="6889750" y="44370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08" name="Oval 48"/>
          <p:cNvSpPr>
            <a:spLocks noChangeArrowheads="1"/>
          </p:cNvSpPr>
          <p:nvPr/>
        </p:nvSpPr>
        <p:spPr bwMode="auto">
          <a:xfrm>
            <a:off x="645636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09" name="Oval 49"/>
          <p:cNvSpPr>
            <a:spLocks noChangeArrowheads="1"/>
          </p:cNvSpPr>
          <p:nvPr/>
        </p:nvSpPr>
        <p:spPr bwMode="auto">
          <a:xfrm>
            <a:off x="73929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10" name="Oval 50"/>
          <p:cNvSpPr>
            <a:spLocks noChangeArrowheads="1"/>
          </p:cNvSpPr>
          <p:nvPr/>
        </p:nvSpPr>
        <p:spPr bwMode="auto">
          <a:xfrm>
            <a:off x="76819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11" name="Oval 51"/>
          <p:cNvSpPr>
            <a:spLocks noChangeArrowheads="1"/>
          </p:cNvSpPr>
          <p:nvPr/>
        </p:nvSpPr>
        <p:spPr bwMode="auto">
          <a:xfrm>
            <a:off x="8401050" y="4364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12" name="Oval 52"/>
          <p:cNvSpPr>
            <a:spLocks noChangeArrowheads="1"/>
          </p:cNvSpPr>
          <p:nvPr/>
        </p:nvSpPr>
        <p:spPr bwMode="auto">
          <a:xfrm>
            <a:off x="789781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13" name="Oval 53"/>
          <p:cNvSpPr>
            <a:spLocks noChangeArrowheads="1"/>
          </p:cNvSpPr>
          <p:nvPr/>
        </p:nvSpPr>
        <p:spPr bwMode="auto">
          <a:xfrm>
            <a:off x="8185150" y="51562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14" name="Oval 54"/>
          <p:cNvSpPr>
            <a:spLocks noChangeArrowheads="1"/>
          </p:cNvSpPr>
          <p:nvPr/>
        </p:nvSpPr>
        <p:spPr bwMode="auto">
          <a:xfrm>
            <a:off x="8616950" y="47244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15" name="Oval 55"/>
          <p:cNvSpPr>
            <a:spLocks noChangeArrowheads="1"/>
          </p:cNvSpPr>
          <p:nvPr/>
        </p:nvSpPr>
        <p:spPr bwMode="auto">
          <a:xfrm>
            <a:off x="8256589" y="47244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16" name="Oval 56"/>
          <p:cNvSpPr>
            <a:spLocks noChangeArrowheads="1"/>
          </p:cNvSpPr>
          <p:nvPr/>
        </p:nvSpPr>
        <p:spPr bwMode="auto">
          <a:xfrm>
            <a:off x="8832850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17" name="Oval 57"/>
          <p:cNvSpPr>
            <a:spLocks noChangeArrowheads="1"/>
          </p:cNvSpPr>
          <p:nvPr/>
        </p:nvSpPr>
        <p:spPr bwMode="auto">
          <a:xfrm>
            <a:off x="8545514" y="50133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18" name="Oval 58"/>
          <p:cNvSpPr>
            <a:spLocks noChangeArrowheads="1"/>
          </p:cNvSpPr>
          <p:nvPr/>
        </p:nvSpPr>
        <p:spPr bwMode="auto">
          <a:xfrm>
            <a:off x="86899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19" name="Oval 59"/>
          <p:cNvSpPr>
            <a:spLocks noChangeArrowheads="1"/>
          </p:cNvSpPr>
          <p:nvPr/>
        </p:nvSpPr>
        <p:spPr bwMode="auto">
          <a:xfrm>
            <a:off x="91217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20" name="Oval 60"/>
          <p:cNvSpPr>
            <a:spLocks noChangeArrowheads="1"/>
          </p:cNvSpPr>
          <p:nvPr/>
        </p:nvSpPr>
        <p:spPr bwMode="auto">
          <a:xfrm>
            <a:off x="4224339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21" name="Oval 61"/>
          <p:cNvSpPr>
            <a:spLocks noChangeArrowheads="1"/>
          </p:cNvSpPr>
          <p:nvPr/>
        </p:nvSpPr>
        <p:spPr bwMode="auto">
          <a:xfrm>
            <a:off x="40814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22" name="Oval 62"/>
          <p:cNvSpPr>
            <a:spLocks noChangeArrowheads="1"/>
          </p:cNvSpPr>
          <p:nvPr/>
        </p:nvSpPr>
        <p:spPr bwMode="auto">
          <a:xfrm>
            <a:off x="35766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23" name="Oval 63"/>
          <p:cNvSpPr>
            <a:spLocks noChangeArrowheads="1"/>
          </p:cNvSpPr>
          <p:nvPr/>
        </p:nvSpPr>
        <p:spPr bwMode="auto">
          <a:xfrm>
            <a:off x="47291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24" name="Oval 64"/>
          <p:cNvSpPr>
            <a:spLocks noChangeArrowheads="1"/>
          </p:cNvSpPr>
          <p:nvPr/>
        </p:nvSpPr>
        <p:spPr bwMode="auto">
          <a:xfrm>
            <a:off x="44402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25" name="Oval 65"/>
          <p:cNvSpPr>
            <a:spLocks noChangeArrowheads="1"/>
          </p:cNvSpPr>
          <p:nvPr/>
        </p:nvSpPr>
        <p:spPr bwMode="auto">
          <a:xfrm>
            <a:off x="5016500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26" name="Oval 66"/>
          <p:cNvSpPr>
            <a:spLocks noChangeArrowheads="1"/>
          </p:cNvSpPr>
          <p:nvPr/>
        </p:nvSpPr>
        <p:spPr bwMode="auto">
          <a:xfrm>
            <a:off x="4656139" y="25638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27" name="Oval 67"/>
          <p:cNvSpPr>
            <a:spLocks noChangeArrowheads="1"/>
          </p:cNvSpPr>
          <p:nvPr/>
        </p:nvSpPr>
        <p:spPr bwMode="auto">
          <a:xfrm>
            <a:off x="559276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28" name="Oval 68"/>
          <p:cNvSpPr>
            <a:spLocks noChangeArrowheads="1"/>
          </p:cNvSpPr>
          <p:nvPr/>
        </p:nvSpPr>
        <p:spPr bwMode="auto">
          <a:xfrm>
            <a:off x="53768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29" name="Oval 69"/>
          <p:cNvSpPr>
            <a:spLocks noChangeArrowheads="1"/>
          </p:cNvSpPr>
          <p:nvPr/>
        </p:nvSpPr>
        <p:spPr bwMode="auto">
          <a:xfrm>
            <a:off x="5880100" y="31400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30" name="Oval 70"/>
          <p:cNvSpPr>
            <a:spLocks noChangeArrowheads="1"/>
          </p:cNvSpPr>
          <p:nvPr/>
        </p:nvSpPr>
        <p:spPr bwMode="auto">
          <a:xfrm>
            <a:off x="616902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31" name="Oval 71"/>
          <p:cNvSpPr>
            <a:spLocks noChangeArrowheads="1"/>
          </p:cNvSpPr>
          <p:nvPr/>
        </p:nvSpPr>
        <p:spPr bwMode="auto">
          <a:xfrm>
            <a:off x="5592764" y="37163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32" name="Oval 72"/>
          <p:cNvSpPr>
            <a:spLocks noChangeArrowheads="1"/>
          </p:cNvSpPr>
          <p:nvPr/>
        </p:nvSpPr>
        <p:spPr bwMode="auto">
          <a:xfrm>
            <a:off x="64563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33" name="Oval 73"/>
          <p:cNvSpPr>
            <a:spLocks noChangeArrowheads="1"/>
          </p:cNvSpPr>
          <p:nvPr/>
        </p:nvSpPr>
        <p:spPr bwMode="auto">
          <a:xfrm>
            <a:off x="66722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34" name="Oval 74"/>
          <p:cNvSpPr>
            <a:spLocks noChangeArrowheads="1"/>
          </p:cNvSpPr>
          <p:nvPr/>
        </p:nvSpPr>
        <p:spPr bwMode="auto">
          <a:xfrm>
            <a:off x="63134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35" name="Oval 75"/>
          <p:cNvSpPr>
            <a:spLocks noChangeArrowheads="1"/>
          </p:cNvSpPr>
          <p:nvPr/>
        </p:nvSpPr>
        <p:spPr bwMode="auto">
          <a:xfrm>
            <a:off x="7105650" y="38608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36" name="Oval 76"/>
          <p:cNvSpPr>
            <a:spLocks noChangeArrowheads="1"/>
          </p:cNvSpPr>
          <p:nvPr/>
        </p:nvSpPr>
        <p:spPr bwMode="auto">
          <a:xfrm>
            <a:off x="7105650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37" name="Oval 77"/>
          <p:cNvSpPr>
            <a:spLocks noChangeArrowheads="1"/>
          </p:cNvSpPr>
          <p:nvPr/>
        </p:nvSpPr>
        <p:spPr bwMode="auto">
          <a:xfrm>
            <a:off x="667226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38" name="Oval 78"/>
          <p:cNvSpPr>
            <a:spLocks noChangeArrowheads="1"/>
          </p:cNvSpPr>
          <p:nvPr/>
        </p:nvSpPr>
        <p:spPr bwMode="auto">
          <a:xfrm>
            <a:off x="760888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39" name="Oval 79"/>
          <p:cNvSpPr>
            <a:spLocks noChangeArrowheads="1"/>
          </p:cNvSpPr>
          <p:nvPr/>
        </p:nvSpPr>
        <p:spPr bwMode="auto">
          <a:xfrm>
            <a:off x="7897814" y="35718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40" name="Oval 80"/>
          <p:cNvSpPr>
            <a:spLocks noChangeArrowheads="1"/>
          </p:cNvSpPr>
          <p:nvPr/>
        </p:nvSpPr>
        <p:spPr bwMode="auto">
          <a:xfrm>
            <a:off x="8616950" y="45799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41" name="Oval 81"/>
          <p:cNvSpPr>
            <a:spLocks noChangeArrowheads="1"/>
          </p:cNvSpPr>
          <p:nvPr/>
        </p:nvSpPr>
        <p:spPr bwMode="auto">
          <a:xfrm>
            <a:off x="811371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42" name="Oval 82"/>
          <p:cNvSpPr>
            <a:spLocks noChangeArrowheads="1"/>
          </p:cNvSpPr>
          <p:nvPr/>
        </p:nvSpPr>
        <p:spPr bwMode="auto">
          <a:xfrm>
            <a:off x="8401050" y="53721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43" name="Oval 83"/>
          <p:cNvSpPr>
            <a:spLocks noChangeArrowheads="1"/>
          </p:cNvSpPr>
          <p:nvPr/>
        </p:nvSpPr>
        <p:spPr bwMode="auto">
          <a:xfrm>
            <a:off x="88328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44" name="Oval 84"/>
          <p:cNvSpPr>
            <a:spLocks noChangeArrowheads="1"/>
          </p:cNvSpPr>
          <p:nvPr/>
        </p:nvSpPr>
        <p:spPr bwMode="auto">
          <a:xfrm>
            <a:off x="8472489" y="4940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45" name="Oval 85"/>
          <p:cNvSpPr>
            <a:spLocks noChangeArrowheads="1"/>
          </p:cNvSpPr>
          <p:nvPr/>
        </p:nvSpPr>
        <p:spPr bwMode="auto">
          <a:xfrm>
            <a:off x="9048750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46" name="Oval 86"/>
          <p:cNvSpPr>
            <a:spLocks noChangeArrowheads="1"/>
          </p:cNvSpPr>
          <p:nvPr/>
        </p:nvSpPr>
        <p:spPr bwMode="auto">
          <a:xfrm>
            <a:off x="8761414" y="52292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47" name="Oval 87"/>
          <p:cNvSpPr>
            <a:spLocks noChangeArrowheads="1"/>
          </p:cNvSpPr>
          <p:nvPr/>
        </p:nvSpPr>
        <p:spPr bwMode="auto">
          <a:xfrm>
            <a:off x="89058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48" name="Oval 88"/>
          <p:cNvSpPr>
            <a:spLocks noChangeArrowheads="1"/>
          </p:cNvSpPr>
          <p:nvPr/>
        </p:nvSpPr>
        <p:spPr bwMode="auto">
          <a:xfrm>
            <a:off x="93376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49" name="Oval 89"/>
          <p:cNvSpPr>
            <a:spLocks noChangeArrowheads="1"/>
          </p:cNvSpPr>
          <p:nvPr/>
        </p:nvSpPr>
        <p:spPr bwMode="auto">
          <a:xfrm>
            <a:off x="3071814" y="8366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50" name="Oval 90"/>
          <p:cNvSpPr>
            <a:spLocks noChangeArrowheads="1"/>
          </p:cNvSpPr>
          <p:nvPr/>
        </p:nvSpPr>
        <p:spPr bwMode="auto">
          <a:xfrm>
            <a:off x="29289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51" name="Oval 91"/>
          <p:cNvSpPr>
            <a:spLocks noChangeArrowheads="1"/>
          </p:cNvSpPr>
          <p:nvPr/>
        </p:nvSpPr>
        <p:spPr bwMode="auto">
          <a:xfrm>
            <a:off x="2424114" y="14843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52" name="Oval 92"/>
          <p:cNvSpPr>
            <a:spLocks noChangeArrowheads="1"/>
          </p:cNvSpPr>
          <p:nvPr/>
        </p:nvSpPr>
        <p:spPr bwMode="auto">
          <a:xfrm>
            <a:off x="35766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53" name="Oval 93"/>
          <p:cNvSpPr>
            <a:spLocks noChangeArrowheads="1"/>
          </p:cNvSpPr>
          <p:nvPr/>
        </p:nvSpPr>
        <p:spPr bwMode="auto">
          <a:xfrm>
            <a:off x="328771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54" name="Oval 94"/>
          <p:cNvSpPr>
            <a:spLocks noChangeArrowheads="1"/>
          </p:cNvSpPr>
          <p:nvPr/>
        </p:nvSpPr>
        <p:spPr bwMode="auto">
          <a:xfrm>
            <a:off x="3863975" y="1773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55" name="Oval 95"/>
          <p:cNvSpPr>
            <a:spLocks noChangeArrowheads="1"/>
          </p:cNvSpPr>
          <p:nvPr/>
        </p:nvSpPr>
        <p:spPr bwMode="auto">
          <a:xfrm>
            <a:off x="35036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56" name="Oval 96"/>
          <p:cNvSpPr>
            <a:spLocks noChangeArrowheads="1"/>
          </p:cNvSpPr>
          <p:nvPr/>
        </p:nvSpPr>
        <p:spPr bwMode="auto">
          <a:xfrm>
            <a:off x="44402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57" name="Oval 97"/>
          <p:cNvSpPr>
            <a:spLocks noChangeArrowheads="1"/>
          </p:cNvSpPr>
          <p:nvPr/>
        </p:nvSpPr>
        <p:spPr bwMode="auto">
          <a:xfrm>
            <a:off x="42243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58" name="Oval 98"/>
          <p:cNvSpPr>
            <a:spLocks noChangeArrowheads="1"/>
          </p:cNvSpPr>
          <p:nvPr/>
        </p:nvSpPr>
        <p:spPr bwMode="auto">
          <a:xfrm>
            <a:off x="4727575" y="28527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59" name="Oval 99"/>
          <p:cNvSpPr>
            <a:spLocks noChangeArrowheads="1"/>
          </p:cNvSpPr>
          <p:nvPr/>
        </p:nvSpPr>
        <p:spPr bwMode="auto">
          <a:xfrm>
            <a:off x="5016500" y="2205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60" name="Oval 100"/>
          <p:cNvSpPr>
            <a:spLocks noChangeArrowheads="1"/>
          </p:cNvSpPr>
          <p:nvPr/>
        </p:nvSpPr>
        <p:spPr bwMode="auto">
          <a:xfrm>
            <a:off x="4440239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61" name="Oval 101"/>
          <p:cNvSpPr>
            <a:spLocks noChangeArrowheads="1"/>
          </p:cNvSpPr>
          <p:nvPr/>
        </p:nvSpPr>
        <p:spPr bwMode="auto">
          <a:xfrm>
            <a:off x="53038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62" name="Oval 102"/>
          <p:cNvSpPr>
            <a:spLocks noChangeArrowheads="1"/>
          </p:cNvSpPr>
          <p:nvPr/>
        </p:nvSpPr>
        <p:spPr bwMode="auto">
          <a:xfrm>
            <a:off x="5519739" y="33575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63" name="Oval 103"/>
          <p:cNvSpPr>
            <a:spLocks noChangeArrowheads="1"/>
          </p:cNvSpPr>
          <p:nvPr/>
        </p:nvSpPr>
        <p:spPr bwMode="auto">
          <a:xfrm>
            <a:off x="5160964" y="37893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64" name="Oval 104"/>
          <p:cNvSpPr>
            <a:spLocks noChangeArrowheads="1"/>
          </p:cNvSpPr>
          <p:nvPr/>
        </p:nvSpPr>
        <p:spPr bwMode="auto">
          <a:xfrm>
            <a:off x="5953125" y="35734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65" name="Oval 105"/>
          <p:cNvSpPr>
            <a:spLocks noChangeArrowheads="1"/>
          </p:cNvSpPr>
          <p:nvPr/>
        </p:nvSpPr>
        <p:spPr bwMode="auto">
          <a:xfrm>
            <a:off x="5953125" y="43656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66" name="Oval 106"/>
          <p:cNvSpPr>
            <a:spLocks noChangeArrowheads="1"/>
          </p:cNvSpPr>
          <p:nvPr/>
        </p:nvSpPr>
        <p:spPr bwMode="auto">
          <a:xfrm>
            <a:off x="5519739" y="41497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67" name="Oval 107"/>
          <p:cNvSpPr>
            <a:spLocks noChangeArrowheads="1"/>
          </p:cNvSpPr>
          <p:nvPr/>
        </p:nvSpPr>
        <p:spPr bwMode="auto">
          <a:xfrm>
            <a:off x="64563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68" name="Oval 108"/>
          <p:cNvSpPr>
            <a:spLocks noChangeArrowheads="1"/>
          </p:cNvSpPr>
          <p:nvPr/>
        </p:nvSpPr>
        <p:spPr bwMode="auto">
          <a:xfrm>
            <a:off x="6745289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69" name="Oval 109"/>
          <p:cNvSpPr>
            <a:spLocks noChangeArrowheads="1"/>
          </p:cNvSpPr>
          <p:nvPr/>
        </p:nvSpPr>
        <p:spPr bwMode="auto">
          <a:xfrm>
            <a:off x="7464425" y="42926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70" name="Oval 110"/>
          <p:cNvSpPr>
            <a:spLocks noChangeArrowheads="1"/>
          </p:cNvSpPr>
          <p:nvPr/>
        </p:nvSpPr>
        <p:spPr bwMode="auto">
          <a:xfrm>
            <a:off x="6961189" y="43656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71" name="Oval 111"/>
          <p:cNvSpPr>
            <a:spLocks noChangeArrowheads="1"/>
          </p:cNvSpPr>
          <p:nvPr/>
        </p:nvSpPr>
        <p:spPr bwMode="auto">
          <a:xfrm>
            <a:off x="7248525" y="50847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72" name="Oval 112"/>
          <p:cNvSpPr>
            <a:spLocks noChangeArrowheads="1"/>
          </p:cNvSpPr>
          <p:nvPr/>
        </p:nvSpPr>
        <p:spPr bwMode="auto">
          <a:xfrm>
            <a:off x="7680325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73" name="Oval 113"/>
          <p:cNvSpPr>
            <a:spLocks noChangeArrowheads="1"/>
          </p:cNvSpPr>
          <p:nvPr/>
        </p:nvSpPr>
        <p:spPr bwMode="auto">
          <a:xfrm>
            <a:off x="731996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74" name="Oval 114"/>
          <p:cNvSpPr>
            <a:spLocks noChangeArrowheads="1"/>
          </p:cNvSpPr>
          <p:nvPr/>
        </p:nvSpPr>
        <p:spPr bwMode="auto">
          <a:xfrm>
            <a:off x="7896225" y="51577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75" name="Oval 115"/>
          <p:cNvSpPr>
            <a:spLocks noChangeArrowheads="1"/>
          </p:cNvSpPr>
          <p:nvPr/>
        </p:nvSpPr>
        <p:spPr bwMode="auto">
          <a:xfrm>
            <a:off x="7608889" y="494188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76" name="Oval 116"/>
          <p:cNvSpPr>
            <a:spLocks noChangeArrowheads="1"/>
          </p:cNvSpPr>
          <p:nvPr/>
        </p:nvSpPr>
        <p:spPr bwMode="auto">
          <a:xfrm>
            <a:off x="77533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77" name="Oval 117"/>
          <p:cNvSpPr>
            <a:spLocks noChangeArrowheads="1"/>
          </p:cNvSpPr>
          <p:nvPr/>
        </p:nvSpPr>
        <p:spPr bwMode="auto">
          <a:xfrm>
            <a:off x="81851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78" name="Oval 118"/>
          <p:cNvSpPr>
            <a:spLocks noChangeArrowheads="1"/>
          </p:cNvSpPr>
          <p:nvPr/>
        </p:nvSpPr>
        <p:spPr bwMode="auto">
          <a:xfrm>
            <a:off x="321627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79" name="Oval 119"/>
          <p:cNvSpPr>
            <a:spLocks noChangeArrowheads="1"/>
          </p:cNvSpPr>
          <p:nvPr/>
        </p:nvSpPr>
        <p:spPr bwMode="auto">
          <a:xfrm>
            <a:off x="30734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80" name="Oval 120"/>
          <p:cNvSpPr>
            <a:spLocks noChangeArrowheads="1"/>
          </p:cNvSpPr>
          <p:nvPr/>
        </p:nvSpPr>
        <p:spPr bwMode="auto">
          <a:xfrm>
            <a:off x="2568575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81" name="Oval 121"/>
          <p:cNvSpPr>
            <a:spLocks noChangeArrowheads="1"/>
          </p:cNvSpPr>
          <p:nvPr/>
        </p:nvSpPr>
        <p:spPr bwMode="auto">
          <a:xfrm>
            <a:off x="37211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82" name="Oval 122"/>
          <p:cNvSpPr>
            <a:spLocks noChangeArrowheads="1"/>
          </p:cNvSpPr>
          <p:nvPr/>
        </p:nvSpPr>
        <p:spPr bwMode="auto">
          <a:xfrm>
            <a:off x="34321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83" name="Oval 123"/>
          <p:cNvSpPr>
            <a:spLocks noChangeArrowheads="1"/>
          </p:cNvSpPr>
          <p:nvPr/>
        </p:nvSpPr>
        <p:spPr bwMode="auto">
          <a:xfrm>
            <a:off x="4008439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84" name="Oval 124"/>
          <p:cNvSpPr>
            <a:spLocks noChangeArrowheads="1"/>
          </p:cNvSpPr>
          <p:nvPr/>
        </p:nvSpPr>
        <p:spPr bwMode="auto">
          <a:xfrm>
            <a:off x="3648075" y="37163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85" name="Oval 125"/>
          <p:cNvSpPr>
            <a:spLocks noChangeArrowheads="1"/>
          </p:cNvSpPr>
          <p:nvPr/>
        </p:nvSpPr>
        <p:spPr bwMode="auto">
          <a:xfrm>
            <a:off x="458470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86" name="Oval 126"/>
          <p:cNvSpPr>
            <a:spLocks noChangeArrowheads="1"/>
          </p:cNvSpPr>
          <p:nvPr/>
        </p:nvSpPr>
        <p:spPr bwMode="auto">
          <a:xfrm>
            <a:off x="43688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87" name="Oval 127"/>
          <p:cNvSpPr>
            <a:spLocks noChangeArrowheads="1"/>
          </p:cNvSpPr>
          <p:nvPr/>
        </p:nvSpPr>
        <p:spPr bwMode="auto">
          <a:xfrm>
            <a:off x="487203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88" name="Oval 128"/>
          <p:cNvSpPr>
            <a:spLocks noChangeArrowheads="1"/>
          </p:cNvSpPr>
          <p:nvPr/>
        </p:nvSpPr>
        <p:spPr bwMode="auto">
          <a:xfrm>
            <a:off x="51609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89" name="Oval 129"/>
          <p:cNvSpPr>
            <a:spLocks noChangeArrowheads="1"/>
          </p:cNvSpPr>
          <p:nvPr/>
        </p:nvSpPr>
        <p:spPr bwMode="auto">
          <a:xfrm>
            <a:off x="4584700" y="48688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90" name="Oval 130"/>
          <p:cNvSpPr>
            <a:spLocks noChangeArrowheads="1"/>
          </p:cNvSpPr>
          <p:nvPr/>
        </p:nvSpPr>
        <p:spPr bwMode="auto">
          <a:xfrm>
            <a:off x="54483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91" name="Oval 131"/>
          <p:cNvSpPr>
            <a:spLocks noChangeArrowheads="1"/>
          </p:cNvSpPr>
          <p:nvPr/>
        </p:nvSpPr>
        <p:spPr bwMode="auto">
          <a:xfrm>
            <a:off x="6242050" y="13398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92" name="Oval 132"/>
          <p:cNvSpPr>
            <a:spLocks noChangeArrowheads="1"/>
          </p:cNvSpPr>
          <p:nvPr/>
        </p:nvSpPr>
        <p:spPr bwMode="auto">
          <a:xfrm>
            <a:off x="60991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93" name="Oval 133"/>
          <p:cNvSpPr>
            <a:spLocks noChangeArrowheads="1"/>
          </p:cNvSpPr>
          <p:nvPr/>
        </p:nvSpPr>
        <p:spPr bwMode="auto">
          <a:xfrm>
            <a:off x="5594350" y="19875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94" name="Oval 134"/>
          <p:cNvSpPr>
            <a:spLocks noChangeArrowheads="1"/>
          </p:cNvSpPr>
          <p:nvPr/>
        </p:nvSpPr>
        <p:spPr bwMode="auto">
          <a:xfrm>
            <a:off x="67468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95" name="Oval 135"/>
          <p:cNvSpPr>
            <a:spLocks noChangeArrowheads="1"/>
          </p:cNvSpPr>
          <p:nvPr/>
        </p:nvSpPr>
        <p:spPr bwMode="auto">
          <a:xfrm>
            <a:off x="6457950" y="23479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96" name="Oval 136"/>
          <p:cNvSpPr>
            <a:spLocks noChangeArrowheads="1"/>
          </p:cNvSpPr>
          <p:nvPr/>
        </p:nvSpPr>
        <p:spPr bwMode="auto">
          <a:xfrm>
            <a:off x="70342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97" name="Oval 137"/>
          <p:cNvSpPr>
            <a:spLocks noChangeArrowheads="1"/>
          </p:cNvSpPr>
          <p:nvPr/>
        </p:nvSpPr>
        <p:spPr bwMode="auto">
          <a:xfrm>
            <a:off x="6673850" y="27797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98" name="Oval 138"/>
          <p:cNvSpPr>
            <a:spLocks noChangeArrowheads="1"/>
          </p:cNvSpPr>
          <p:nvPr/>
        </p:nvSpPr>
        <p:spPr bwMode="auto">
          <a:xfrm>
            <a:off x="761047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499" name="Oval 139"/>
          <p:cNvSpPr>
            <a:spLocks noChangeArrowheads="1"/>
          </p:cNvSpPr>
          <p:nvPr/>
        </p:nvSpPr>
        <p:spPr bwMode="auto">
          <a:xfrm>
            <a:off x="73945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500" name="Oval 140"/>
          <p:cNvSpPr>
            <a:spLocks noChangeArrowheads="1"/>
          </p:cNvSpPr>
          <p:nvPr/>
        </p:nvSpPr>
        <p:spPr bwMode="auto">
          <a:xfrm>
            <a:off x="78978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501" name="Oval 141"/>
          <p:cNvSpPr>
            <a:spLocks noChangeArrowheads="1"/>
          </p:cNvSpPr>
          <p:nvPr/>
        </p:nvSpPr>
        <p:spPr bwMode="auto">
          <a:xfrm>
            <a:off x="8186739" y="27082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502" name="Oval 142"/>
          <p:cNvSpPr>
            <a:spLocks noChangeArrowheads="1"/>
          </p:cNvSpPr>
          <p:nvPr/>
        </p:nvSpPr>
        <p:spPr bwMode="auto">
          <a:xfrm>
            <a:off x="7610475" y="3932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503" name="Oval 143"/>
          <p:cNvSpPr>
            <a:spLocks noChangeArrowheads="1"/>
          </p:cNvSpPr>
          <p:nvPr/>
        </p:nvSpPr>
        <p:spPr bwMode="auto">
          <a:xfrm>
            <a:off x="84740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504" name="Line 144"/>
          <p:cNvSpPr>
            <a:spLocks noChangeShapeType="1"/>
          </p:cNvSpPr>
          <p:nvPr/>
        </p:nvSpPr>
        <p:spPr bwMode="auto">
          <a:xfrm flipH="1">
            <a:off x="1992314" y="6308725"/>
            <a:ext cx="792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505" name="Line 145"/>
          <p:cNvSpPr>
            <a:spLocks noChangeShapeType="1"/>
          </p:cNvSpPr>
          <p:nvPr/>
        </p:nvSpPr>
        <p:spPr bwMode="auto">
          <a:xfrm flipH="1" flipV="1">
            <a:off x="9840914" y="333375"/>
            <a:ext cx="71437" cy="5975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508" name="Line 148"/>
          <p:cNvSpPr>
            <a:spLocks noChangeShapeType="1"/>
          </p:cNvSpPr>
          <p:nvPr/>
        </p:nvSpPr>
        <p:spPr bwMode="auto">
          <a:xfrm>
            <a:off x="7391400" y="620713"/>
            <a:ext cx="0" cy="590391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509" name="Rectangle 149"/>
          <p:cNvSpPr>
            <a:spLocks noChangeArrowheads="1"/>
          </p:cNvSpPr>
          <p:nvPr/>
        </p:nvSpPr>
        <p:spPr bwMode="auto">
          <a:xfrm>
            <a:off x="2208214" y="620713"/>
            <a:ext cx="5183187" cy="5688012"/>
          </a:xfrm>
          <a:prstGeom prst="rect">
            <a:avLst/>
          </a:prstGeom>
          <a:solidFill>
            <a:schemeClr val="accent1">
              <a:alpha val="33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510" name="Text Box 150"/>
          <p:cNvSpPr txBox="1">
            <a:spLocks noChangeArrowheads="1"/>
          </p:cNvSpPr>
          <p:nvPr/>
        </p:nvSpPr>
        <p:spPr bwMode="auto">
          <a:xfrm>
            <a:off x="9912350" y="6400800"/>
            <a:ext cx="755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142</a:t>
            </a:r>
          </a:p>
        </p:txBody>
      </p:sp>
      <p:sp>
        <p:nvSpPr>
          <p:cNvPr id="15511" name="Text Box 151"/>
          <p:cNvSpPr txBox="1">
            <a:spLocks noChangeArrowheads="1"/>
          </p:cNvSpPr>
          <p:nvPr/>
        </p:nvSpPr>
        <p:spPr bwMode="auto">
          <a:xfrm>
            <a:off x="5591176" y="6356350"/>
            <a:ext cx="576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98</a:t>
            </a:r>
          </a:p>
        </p:txBody>
      </p:sp>
      <p:sp>
        <p:nvSpPr>
          <p:cNvPr id="15512" name="Text Box 152"/>
          <p:cNvSpPr txBox="1">
            <a:spLocks noChangeArrowheads="1"/>
          </p:cNvSpPr>
          <p:nvPr/>
        </p:nvSpPr>
        <p:spPr bwMode="auto">
          <a:xfrm>
            <a:off x="9264651" y="6356350"/>
            <a:ext cx="576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44</a:t>
            </a:r>
          </a:p>
        </p:txBody>
      </p:sp>
      <p:sp>
        <p:nvSpPr>
          <p:cNvPr id="15513" name="Text Box 153"/>
          <p:cNvSpPr txBox="1">
            <a:spLocks noChangeArrowheads="1"/>
          </p:cNvSpPr>
          <p:nvPr/>
        </p:nvSpPr>
        <p:spPr bwMode="auto">
          <a:xfrm>
            <a:off x="6600825" y="115888"/>
            <a:ext cx="2808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98 / 142 = 69.0%</a:t>
            </a:r>
          </a:p>
        </p:txBody>
      </p:sp>
      <p:sp>
        <p:nvSpPr>
          <p:cNvPr id="15514" name="Text Box 154"/>
          <p:cNvSpPr txBox="1">
            <a:spLocks noChangeArrowheads="1"/>
          </p:cNvSpPr>
          <p:nvPr/>
        </p:nvSpPr>
        <p:spPr bwMode="auto">
          <a:xfrm>
            <a:off x="3935414" y="6356350"/>
            <a:ext cx="1584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MALATI</a:t>
            </a:r>
          </a:p>
        </p:txBody>
      </p:sp>
      <p:sp>
        <p:nvSpPr>
          <p:cNvPr id="15515" name="Text Box 155"/>
          <p:cNvSpPr txBox="1">
            <a:spLocks noChangeArrowheads="1"/>
          </p:cNvSpPr>
          <p:nvPr/>
        </p:nvSpPr>
        <p:spPr bwMode="auto">
          <a:xfrm>
            <a:off x="7537450" y="6356351"/>
            <a:ext cx="215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000" b="1"/>
              <a:t>NON MALATI</a:t>
            </a:r>
          </a:p>
        </p:txBody>
      </p:sp>
      <p:sp>
        <p:nvSpPr>
          <p:cNvPr id="15516" name="Line 156"/>
          <p:cNvSpPr>
            <a:spLocks noChangeShapeType="1"/>
          </p:cNvSpPr>
          <p:nvPr/>
        </p:nvSpPr>
        <p:spPr bwMode="auto">
          <a:xfrm>
            <a:off x="5591175" y="5734050"/>
            <a:ext cx="1081088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12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Oval 2"/>
          <p:cNvSpPr>
            <a:spLocks noChangeArrowheads="1"/>
          </p:cNvSpPr>
          <p:nvPr/>
        </p:nvSpPr>
        <p:spPr bwMode="auto">
          <a:xfrm>
            <a:off x="3792539" y="6921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71" name="Oval 3"/>
          <p:cNvSpPr>
            <a:spLocks noChangeArrowheads="1"/>
          </p:cNvSpPr>
          <p:nvPr/>
        </p:nvSpPr>
        <p:spPr bwMode="auto">
          <a:xfrm>
            <a:off x="36496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72" name="Oval 4"/>
          <p:cNvSpPr>
            <a:spLocks noChangeArrowheads="1"/>
          </p:cNvSpPr>
          <p:nvPr/>
        </p:nvSpPr>
        <p:spPr bwMode="auto">
          <a:xfrm>
            <a:off x="3144839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42973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40084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4584700" y="16287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42243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77" name="Oval 9"/>
          <p:cNvSpPr>
            <a:spLocks noChangeArrowheads="1"/>
          </p:cNvSpPr>
          <p:nvPr/>
        </p:nvSpPr>
        <p:spPr bwMode="auto">
          <a:xfrm>
            <a:off x="516096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78" name="Oval 10"/>
          <p:cNvSpPr>
            <a:spLocks noChangeArrowheads="1"/>
          </p:cNvSpPr>
          <p:nvPr/>
        </p:nvSpPr>
        <p:spPr bwMode="auto">
          <a:xfrm>
            <a:off x="49450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79" name="Oval 11"/>
          <p:cNvSpPr>
            <a:spLocks noChangeArrowheads="1"/>
          </p:cNvSpPr>
          <p:nvPr/>
        </p:nvSpPr>
        <p:spPr bwMode="auto">
          <a:xfrm>
            <a:off x="54483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80" name="Oval 12"/>
          <p:cNvSpPr>
            <a:spLocks noChangeArrowheads="1"/>
          </p:cNvSpPr>
          <p:nvPr/>
        </p:nvSpPr>
        <p:spPr bwMode="auto">
          <a:xfrm>
            <a:off x="5737225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81" name="Oval 13"/>
          <p:cNvSpPr>
            <a:spLocks noChangeArrowheads="1"/>
          </p:cNvSpPr>
          <p:nvPr/>
        </p:nvSpPr>
        <p:spPr bwMode="auto">
          <a:xfrm>
            <a:off x="5160964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82" name="Oval 14"/>
          <p:cNvSpPr>
            <a:spLocks noChangeArrowheads="1"/>
          </p:cNvSpPr>
          <p:nvPr/>
        </p:nvSpPr>
        <p:spPr bwMode="auto">
          <a:xfrm>
            <a:off x="60245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83" name="Oval 15"/>
          <p:cNvSpPr>
            <a:spLocks noChangeArrowheads="1"/>
          </p:cNvSpPr>
          <p:nvPr/>
        </p:nvSpPr>
        <p:spPr bwMode="auto">
          <a:xfrm>
            <a:off x="6240464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84" name="Oval 16"/>
          <p:cNvSpPr>
            <a:spLocks noChangeArrowheads="1"/>
          </p:cNvSpPr>
          <p:nvPr/>
        </p:nvSpPr>
        <p:spPr bwMode="auto">
          <a:xfrm>
            <a:off x="5881689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85" name="Oval 17"/>
          <p:cNvSpPr>
            <a:spLocks noChangeArrowheads="1"/>
          </p:cNvSpPr>
          <p:nvPr/>
        </p:nvSpPr>
        <p:spPr bwMode="auto">
          <a:xfrm>
            <a:off x="667385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86" name="Oval 18"/>
          <p:cNvSpPr>
            <a:spLocks noChangeArrowheads="1"/>
          </p:cNvSpPr>
          <p:nvPr/>
        </p:nvSpPr>
        <p:spPr bwMode="auto">
          <a:xfrm>
            <a:off x="667385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87" name="Oval 19"/>
          <p:cNvSpPr>
            <a:spLocks noChangeArrowheads="1"/>
          </p:cNvSpPr>
          <p:nvPr/>
        </p:nvSpPr>
        <p:spPr bwMode="auto">
          <a:xfrm>
            <a:off x="62404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88" name="Oval 20"/>
          <p:cNvSpPr>
            <a:spLocks noChangeArrowheads="1"/>
          </p:cNvSpPr>
          <p:nvPr/>
        </p:nvSpPr>
        <p:spPr bwMode="auto">
          <a:xfrm>
            <a:off x="71770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89" name="Oval 21"/>
          <p:cNvSpPr>
            <a:spLocks noChangeArrowheads="1"/>
          </p:cNvSpPr>
          <p:nvPr/>
        </p:nvSpPr>
        <p:spPr bwMode="auto">
          <a:xfrm>
            <a:off x="7466014" y="31400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90" name="Oval 22"/>
          <p:cNvSpPr>
            <a:spLocks noChangeArrowheads="1"/>
          </p:cNvSpPr>
          <p:nvPr/>
        </p:nvSpPr>
        <p:spPr bwMode="auto">
          <a:xfrm>
            <a:off x="8185150" y="41481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91" name="Oval 23"/>
          <p:cNvSpPr>
            <a:spLocks noChangeArrowheads="1"/>
          </p:cNvSpPr>
          <p:nvPr/>
        </p:nvSpPr>
        <p:spPr bwMode="auto">
          <a:xfrm>
            <a:off x="768191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92" name="Oval 24"/>
          <p:cNvSpPr>
            <a:spLocks noChangeArrowheads="1"/>
          </p:cNvSpPr>
          <p:nvPr/>
        </p:nvSpPr>
        <p:spPr bwMode="auto">
          <a:xfrm>
            <a:off x="79692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93" name="Oval 25"/>
          <p:cNvSpPr>
            <a:spLocks noChangeArrowheads="1"/>
          </p:cNvSpPr>
          <p:nvPr/>
        </p:nvSpPr>
        <p:spPr bwMode="auto">
          <a:xfrm>
            <a:off x="8401050" y="45085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94" name="Oval 26"/>
          <p:cNvSpPr>
            <a:spLocks noChangeArrowheads="1"/>
          </p:cNvSpPr>
          <p:nvPr/>
        </p:nvSpPr>
        <p:spPr bwMode="auto">
          <a:xfrm>
            <a:off x="8040689" y="45085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95" name="Oval 27"/>
          <p:cNvSpPr>
            <a:spLocks noChangeArrowheads="1"/>
          </p:cNvSpPr>
          <p:nvPr/>
        </p:nvSpPr>
        <p:spPr bwMode="auto">
          <a:xfrm>
            <a:off x="8616950" y="50133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96" name="Oval 28"/>
          <p:cNvSpPr>
            <a:spLocks noChangeArrowheads="1"/>
          </p:cNvSpPr>
          <p:nvPr/>
        </p:nvSpPr>
        <p:spPr bwMode="auto">
          <a:xfrm>
            <a:off x="8329614" y="47974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97" name="Oval 29"/>
          <p:cNvSpPr>
            <a:spLocks noChangeArrowheads="1"/>
          </p:cNvSpPr>
          <p:nvPr/>
        </p:nvSpPr>
        <p:spPr bwMode="auto">
          <a:xfrm>
            <a:off x="84740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98" name="Oval 30"/>
          <p:cNvSpPr>
            <a:spLocks noChangeArrowheads="1"/>
          </p:cNvSpPr>
          <p:nvPr/>
        </p:nvSpPr>
        <p:spPr bwMode="auto">
          <a:xfrm>
            <a:off x="89058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799" name="Oval 31"/>
          <p:cNvSpPr>
            <a:spLocks noChangeArrowheads="1"/>
          </p:cNvSpPr>
          <p:nvPr/>
        </p:nvSpPr>
        <p:spPr bwMode="auto">
          <a:xfrm>
            <a:off x="4008439" y="9080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00" name="Oval 32"/>
          <p:cNvSpPr>
            <a:spLocks noChangeArrowheads="1"/>
          </p:cNvSpPr>
          <p:nvPr/>
        </p:nvSpPr>
        <p:spPr bwMode="auto">
          <a:xfrm>
            <a:off x="3865564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01" name="Oval 33"/>
          <p:cNvSpPr>
            <a:spLocks noChangeArrowheads="1"/>
          </p:cNvSpPr>
          <p:nvPr/>
        </p:nvSpPr>
        <p:spPr bwMode="auto">
          <a:xfrm>
            <a:off x="3360739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02" name="Oval 34"/>
          <p:cNvSpPr>
            <a:spLocks noChangeArrowheads="1"/>
          </p:cNvSpPr>
          <p:nvPr/>
        </p:nvSpPr>
        <p:spPr bwMode="auto">
          <a:xfrm>
            <a:off x="35766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03" name="Oval 35"/>
          <p:cNvSpPr>
            <a:spLocks noChangeArrowheads="1"/>
          </p:cNvSpPr>
          <p:nvPr/>
        </p:nvSpPr>
        <p:spPr bwMode="auto">
          <a:xfrm>
            <a:off x="4224339" y="19161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04" name="Oval 36"/>
          <p:cNvSpPr>
            <a:spLocks noChangeArrowheads="1"/>
          </p:cNvSpPr>
          <p:nvPr/>
        </p:nvSpPr>
        <p:spPr bwMode="auto">
          <a:xfrm>
            <a:off x="4800600" y="18446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05" name="Oval 37"/>
          <p:cNvSpPr>
            <a:spLocks noChangeArrowheads="1"/>
          </p:cNvSpPr>
          <p:nvPr/>
        </p:nvSpPr>
        <p:spPr bwMode="auto">
          <a:xfrm>
            <a:off x="4440239" y="23479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06" name="Oval 38"/>
          <p:cNvSpPr>
            <a:spLocks noChangeArrowheads="1"/>
          </p:cNvSpPr>
          <p:nvPr/>
        </p:nvSpPr>
        <p:spPr bwMode="auto">
          <a:xfrm>
            <a:off x="5376864" y="20605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07" name="Oval 39"/>
          <p:cNvSpPr>
            <a:spLocks noChangeArrowheads="1"/>
          </p:cNvSpPr>
          <p:nvPr/>
        </p:nvSpPr>
        <p:spPr bwMode="auto">
          <a:xfrm>
            <a:off x="51609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08" name="Oval 40"/>
          <p:cNvSpPr>
            <a:spLocks noChangeArrowheads="1"/>
          </p:cNvSpPr>
          <p:nvPr/>
        </p:nvSpPr>
        <p:spPr bwMode="auto">
          <a:xfrm>
            <a:off x="5664200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09" name="Oval 41"/>
          <p:cNvSpPr>
            <a:spLocks noChangeArrowheads="1"/>
          </p:cNvSpPr>
          <p:nvPr/>
        </p:nvSpPr>
        <p:spPr bwMode="auto">
          <a:xfrm>
            <a:off x="595312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10" name="Oval 42"/>
          <p:cNvSpPr>
            <a:spLocks noChangeArrowheads="1"/>
          </p:cNvSpPr>
          <p:nvPr/>
        </p:nvSpPr>
        <p:spPr bwMode="auto">
          <a:xfrm>
            <a:off x="5376864" y="35004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11" name="Oval 43"/>
          <p:cNvSpPr>
            <a:spLocks noChangeArrowheads="1"/>
          </p:cNvSpPr>
          <p:nvPr/>
        </p:nvSpPr>
        <p:spPr bwMode="auto">
          <a:xfrm>
            <a:off x="62404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12" name="Oval 44"/>
          <p:cNvSpPr>
            <a:spLocks noChangeArrowheads="1"/>
          </p:cNvSpPr>
          <p:nvPr/>
        </p:nvSpPr>
        <p:spPr bwMode="auto">
          <a:xfrm>
            <a:off x="6456364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13" name="Oval 45"/>
          <p:cNvSpPr>
            <a:spLocks noChangeArrowheads="1"/>
          </p:cNvSpPr>
          <p:nvPr/>
        </p:nvSpPr>
        <p:spPr bwMode="auto">
          <a:xfrm>
            <a:off x="60975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14" name="Oval 46"/>
          <p:cNvSpPr>
            <a:spLocks noChangeArrowheads="1"/>
          </p:cNvSpPr>
          <p:nvPr/>
        </p:nvSpPr>
        <p:spPr bwMode="auto">
          <a:xfrm>
            <a:off x="6889750" y="36449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15" name="Oval 47"/>
          <p:cNvSpPr>
            <a:spLocks noChangeArrowheads="1"/>
          </p:cNvSpPr>
          <p:nvPr/>
        </p:nvSpPr>
        <p:spPr bwMode="auto">
          <a:xfrm>
            <a:off x="6889750" y="44370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16" name="Oval 48"/>
          <p:cNvSpPr>
            <a:spLocks noChangeArrowheads="1"/>
          </p:cNvSpPr>
          <p:nvPr/>
        </p:nvSpPr>
        <p:spPr bwMode="auto">
          <a:xfrm>
            <a:off x="645636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17" name="Oval 49"/>
          <p:cNvSpPr>
            <a:spLocks noChangeArrowheads="1"/>
          </p:cNvSpPr>
          <p:nvPr/>
        </p:nvSpPr>
        <p:spPr bwMode="auto">
          <a:xfrm>
            <a:off x="73929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18" name="Oval 50"/>
          <p:cNvSpPr>
            <a:spLocks noChangeArrowheads="1"/>
          </p:cNvSpPr>
          <p:nvPr/>
        </p:nvSpPr>
        <p:spPr bwMode="auto">
          <a:xfrm>
            <a:off x="76819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19" name="Oval 51"/>
          <p:cNvSpPr>
            <a:spLocks noChangeArrowheads="1"/>
          </p:cNvSpPr>
          <p:nvPr/>
        </p:nvSpPr>
        <p:spPr bwMode="auto">
          <a:xfrm>
            <a:off x="8401050" y="4364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20" name="Oval 52"/>
          <p:cNvSpPr>
            <a:spLocks noChangeArrowheads="1"/>
          </p:cNvSpPr>
          <p:nvPr/>
        </p:nvSpPr>
        <p:spPr bwMode="auto">
          <a:xfrm>
            <a:off x="789781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21" name="Oval 53"/>
          <p:cNvSpPr>
            <a:spLocks noChangeArrowheads="1"/>
          </p:cNvSpPr>
          <p:nvPr/>
        </p:nvSpPr>
        <p:spPr bwMode="auto">
          <a:xfrm>
            <a:off x="8185150" y="51562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22" name="Oval 54"/>
          <p:cNvSpPr>
            <a:spLocks noChangeArrowheads="1"/>
          </p:cNvSpPr>
          <p:nvPr/>
        </p:nvSpPr>
        <p:spPr bwMode="auto">
          <a:xfrm>
            <a:off x="8616950" y="47244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23" name="Oval 55"/>
          <p:cNvSpPr>
            <a:spLocks noChangeArrowheads="1"/>
          </p:cNvSpPr>
          <p:nvPr/>
        </p:nvSpPr>
        <p:spPr bwMode="auto">
          <a:xfrm>
            <a:off x="8256589" y="47244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24" name="Oval 56"/>
          <p:cNvSpPr>
            <a:spLocks noChangeArrowheads="1"/>
          </p:cNvSpPr>
          <p:nvPr/>
        </p:nvSpPr>
        <p:spPr bwMode="auto">
          <a:xfrm>
            <a:off x="8832850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25" name="Oval 57"/>
          <p:cNvSpPr>
            <a:spLocks noChangeArrowheads="1"/>
          </p:cNvSpPr>
          <p:nvPr/>
        </p:nvSpPr>
        <p:spPr bwMode="auto">
          <a:xfrm>
            <a:off x="8545514" y="50133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26" name="Oval 58"/>
          <p:cNvSpPr>
            <a:spLocks noChangeArrowheads="1"/>
          </p:cNvSpPr>
          <p:nvPr/>
        </p:nvSpPr>
        <p:spPr bwMode="auto">
          <a:xfrm>
            <a:off x="86899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27" name="Oval 59"/>
          <p:cNvSpPr>
            <a:spLocks noChangeArrowheads="1"/>
          </p:cNvSpPr>
          <p:nvPr/>
        </p:nvSpPr>
        <p:spPr bwMode="auto">
          <a:xfrm>
            <a:off x="91217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28" name="Oval 60"/>
          <p:cNvSpPr>
            <a:spLocks noChangeArrowheads="1"/>
          </p:cNvSpPr>
          <p:nvPr/>
        </p:nvSpPr>
        <p:spPr bwMode="auto">
          <a:xfrm>
            <a:off x="4224339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29" name="Oval 61"/>
          <p:cNvSpPr>
            <a:spLocks noChangeArrowheads="1"/>
          </p:cNvSpPr>
          <p:nvPr/>
        </p:nvSpPr>
        <p:spPr bwMode="auto">
          <a:xfrm>
            <a:off x="40814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30" name="Oval 62"/>
          <p:cNvSpPr>
            <a:spLocks noChangeArrowheads="1"/>
          </p:cNvSpPr>
          <p:nvPr/>
        </p:nvSpPr>
        <p:spPr bwMode="auto">
          <a:xfrm>
            <a:off x="35766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31" name="Oval 63"/>
          <p:cNvSpPr>
            <a:spLocks noChangeArrowheads="1"/>
          </p:cNvSpPr>
          <p:nvPr/>
        </p:nvSpPr>
        <p:spPr bwMode="auto">
          <a:xfrm>
            <a:off x="47291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32" name="Oval 64"/>
          <p:cNvSpPr>
            <a:spLocks noChangeArrowheads="1"/>
          </p:cNvSpPr>
          <p:nvPr/>
        </p:nvSpPr>
        <p:spPr bwMode="auto">
          <a:xfrm>
            <a:off x="44402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33" name="Oval 65"/>
          <p:cNvSpPr>
            <a:spLocks noChangeArrowheads="1"/>
          </p:cNvSpPr>
          <p:nvPr/>
        </p:nvSpPr>
        <p:spPr bwMode="auto">
          <a:xfrm>
            <a:off x="5016500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34" name="Oval 66"/>
          <p:cNvSpPr>
            <a:spLocks noChangeArrowheads="1"/>
          </p:cNvSpPr>
          <p:nvPr/>
        </p:nvSpPr>
        <p:spPr bwMode="auto">
          <a:xfrm>
            <a:off x="4656139" y="25638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35" name="Oval 67"/>
          <p:cNvSpPr>
            <a:spLocks noChangeArrowheads="1"/>
          </p:cNvSpPr>
          <p:nvPr/>
        </p:nvSpPr>
        <p:spPr bwMode="auto">
          <a:xfrm>
            <a:off x="559276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36" name="Oval 68"/>
          <p:cNvSpPr>
            <a:spLocks noChangeArrowheads="1"/>
          </p:cNvSpPr>
          <p:nvPr/>
        </p:nvSpPr>
        <p:spPr bwMode="auto">
          <a:xfrm>
            <a:off x="53768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37" name="Oval 69"/>
          <p:cNvSpPr>
            <a:spLocks noChangeArrowheads="1"/>
          </p:cNvSpPr>
          <p:nvPr/>
        </p:nvSpPr>
        <p:spPr bwMode="auto">
          <a:xfrm>
            <a:off x="5880100" y="31400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38" name="Oval 70"/>
          <p:cNvSpPr>
            <a:spLocks noChangeArrowheads="1"/>
          </p:cNvSpPr>
          <p:nvPr/>
        </p:nvSpPr>
        <p:spPr bwMode="auto">
          <a:xfrm>
            <a:off x="616902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39" name="Oval 71"/>
          <p:cNvSpPr>
            <a:spLocks noChangeArrowheads="1"/>
          </p:cNvSpPr>
          <p:nvPr/>
        </p:nvSpPr>
        <p:spPr bwMode="auto">
          <a:xfrm>
            <a:off x="5592764" y="37163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40" name="Oval 72"/>
          <p:cNvSpPr>
            <a:spLocks noChangeArrowheads="1"/>
          </p:cNvSpPr>
          <p:nvPr/>
        </p:nvSpPr>
        <p:spPr bwMode="auto">
          <a:xfrm>
            <a:off x="64563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41" name="Oval 73"/>
          <p:cNvSpPr>
            <a:spLocks noChangeArrowheads="1"/>
          </p:cNvSpPr>
          <p:nvPr/>
        </p:nvSpPr>
        <p:spPr bwMode="auto">
          <a:xfrm>
            <a:off x="66722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42" name="Oval 74"/>
          <p:cNvSpPr>
            <a:spLocks noChangeArrowheads="1"/>
          </p:cNvSpPr>
          <p:nvPr/>
        </p:nvSpPr>
        <p:spPr bwMode="auto">
          <a:xfrm>
            <a:off x="63134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43" name="Oval 75"/>
          <p:cNvSpPr>
            <a:spLocks noChangeArrowheads="1"/>
          </p:cNvSpPr>
          <p:nvPr/>
        </p:nvSpPr>
        <p:spPr bwMode="auto">
          <a:xfrm>
            <a:off x="7105650" y="38608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44" name="Oval 76"/>
          <p:cNvSpPr>
            <a:spLocks noChangeArrowheads="1"/>
          </p:cNvSpPr>
          <p:nvPr/>
        </p:nvSpPr>
        <p:spPr bwMode="auto">
          <a:xfrm>
            <a:off x="7105650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45" name="Oval 77"/>
          <p:cNvSpPr>
            <a:spLocks noChangeArrowheads="1"/>
          </p:cNvSpPr>
          <p:nvPr/>
        </p:nvSpPr>
        <p:spPr bwMode="auto">
          <a:xfrm>
            <a:off x="667226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46" name="Oval 78"/>
          <p:cNvSpPr>
            <a:spLocks noChangeArrowheads="1"/>
          </p:cNvSpPr>
          <p:nvPr/>
        </p:nvSpPr>
        <p:spPr bwMode="auto">
          <a:xfrm>
            <a:off x="760888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47" name="Oval 79"/>
          <p:cNvSpPr>
            <a:spLocks noChangeArrowheads="1"/>
          </p:cNvSpPr>
          <p:nvPr/>
        </p:nvSpPr>
        <p:spPr bwMode="auto">
          <a:xfrm>
            <a:off x="7897814" y="35718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48" name="Oval 80"/>
          <p:cNvSpPr>
            <a:spLocks noChangeArrowheads="1"/>
          </p:cNvSpPr>
          <p:nvPr/>
        </p:nvSpPr>
        <p:spPr bwMode="auto">
          <a:xfrm>
            <a:off x="8616950" y="45799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49" name="Oval 81"/>
          <p:cNvSpPr>
            <a:spLocks noChangeArrowheads="1"/>
          </p:cNvSpPr>
          <p:nvPr/>
        </p:nvSpPr>
        <p:spPr bwMode="auto">
          <a:xfrm>
            <a:off x="811371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50" name="Oval 82"/>
          <p:cNvSpPr>
            <a:spLocks noChangeArrowheads="1"/>
          </p:cNvSpPr>
          <p:nvPr/>
        </p:nvSpPr>
        <p:spPr bwMode="auto">
          <a:xfrm>
            <a:off x="8401050" y="53721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51" name="Oval 83"/>
          <p:cNvSpPr>
            <a:spLocks noChangeArrowheads="1"/>
          </p:cNvSpPr>
          <p:nvPr/>
        </p:nvSpPr>
        <p:spPr bwMode="auto">
          <a:xfrm>
            <a:off x="88328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52" name="Oval 84"/>
          <p:cNvSpPr>
            <a:spLocks noChangeArrowheads="1"/>
          </p:cNvSpPr>
          <p:nvPr/>
        </p:nvSpPr>
        <p:spPr bwMode="auto">
          <a:xfrm>
            <a:off x="8472489" y="4940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53" name="Oval 85"/>
          <p:cNvSpPr>
            <a:spLocks noChangeArrowheads="1"/>
          </p:cNvSpPr>
          <p:nvPr/>
        </p:nvSpPr>
        <p:spPr bwMode="auto">
          <a:xfrm>
            <a:off x="9048750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54" name="Oval 86"/>
          <p:cNvSpPr>
            <a:spLocks noChangeArrowheads="1"/>
          </p:cNvSpPr>
          <p:nvPr/>
        </p:nvSpPr>
        <p:spPr bwMode="auto">
          <a:xfrm>
            <a:off x="8761414" y="52292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55" name="Oval 87"/>
          <p:cNvSpPr>
            <a:spLocks noChangeArrowheads="1"/>
          </p:cNvSpPr>
          <p:nvPr/>
        </p:nvSpPr>
        <p:spPr bwMode="auto">
          <a:xfrm>
            <a:off x="89058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56" name="Oval 88"/>
          <p:cNvSpPr>
            <a:spLocks noChangeArrowheads="1"/>
          </p:cNvSpPr>
          <p:nvPr/>
        </p:nvSpPr>
        <p:spPr bwMode="auto">
          <a:xfrm>
            <a:off x="93376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57" name="Oval 89"/>
          <p:cNvSpPr>
            <a:spLocks noChangeArrowheads="1"/>
          </p:cNvSpPr>
          <p:nvPr/>
        </p:nvSpPr>
        <p:spPr bwMode="auto">
          <a:xfrm>
            <a:off x="3071814" y="8366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58" name="Oval 90"/>
          <p:cNvSpPr>
            <a:spLocks noChangeArrowheads="1"/>
          </p:cNvSpPr>
          <p:nvPr/>
        </p:nvSpPr>
        <p:spPr bwMode="auto">
          <a:xfrm>
            <a:off x="29289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59" name="Oval 91"/>
          <p:cNvSpPr>
            <a:spLocks noChangeArrowheads="1"/>
          </p:cNvSpPr>
          <p:nvPr/>
        </p:nvSpPr>
        <p:spPr bwMode="auto">
          <a:xfrm>
            <a:off x="2424114" y="14843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60" name="Oval 92"/>
          <p:cNvSpPr>
            <a:spLocks noChangeArrowheads="1"/>
          </p:cNvSpPr>
          <p:nvPr/>
        </p:nvSpPr>
        <p:spPr bwMode="auto">
          <a:xfrm>
            <a:off x="35766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61" name="Oval 93"/>
          <p:cNvSpPr>
            <a:spLocks noChangeArrowheads="1"/>
          </p:cNvSpPr>
          <p:nvPr/>
        </p:nvSpPr>
        <p:spPr bwMode="auto">
          <a:xfrm>
            <a:off x="328771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62" name="Oval 94"/>
          <p:cNvSpPr>
            <a:spLocks noChangeArrowheads="1"/>
          </p:cNvSpPr>
          <p:nvPr/>
        </p:nvSpPr>
        <p:spPr bwMode="auto">
          <a:xfrm>
            <a:off x="3863975" y="1773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63" name="Oval 95"/>
          <p:cNvSpPr>
            <a:spLocks noChangeArrowheads="1"/>
          </p:cNvSpPr>
          <p:nvPr/>
        </p:nvSpPr>
        <p:spPr bwMode="auto">
          <a:xfrm>
            <a:off x="35036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64" name="Oval 96"/>
          <p:cNvSpPr>
            <a:spLocks noChangeArrowheads="1"/>
          </p:cNvSpPr>
          <p:nvPr/>
        </p:nvSpPr>
        <p:spPr bwMode="auto">
          <a:xfrm>
            <a:off x="44402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65" name="Oval 97"/>
          <p:cNvSpPr>
            <a:spLocks noChangeArrowheads="1"/>
          </p:cNvSpPr>
          <p:nvPr/>
        </p:nvSpPr>
        <p:spPr bwMode="auto">
          <a:xfrm>
            <a:off x="42243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66" name="Oval 98"/>
          <p:cNvSpPr>
            <a:spLocks noChangeArrowheads="1"/>
          </p:cNvSpPr>
          <p:nvPr/>
        </p:nvSpPr>
        <p:spPr bwMode="auto">
          <a:xfrm>
            <a:off x="4727575" y="28527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67" name="Oval 99"/>
          <p:cNvSpPr>
            <a:spLocks noChangeArrowheads="1"/>
          </p:cNvSpPr>
          <p:nvPr/>
        </p:nvSpPr>
        <p:spPr bwMode="auto">
          <a:xfrm>
            <a:off x="5016500" y="2205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68" name="Oval 100"/>
          <p:cNvSpPr>
            <a:spLocks noChangeArrowheads="1"/>
          </p:cNvSpPr>
          <p:nvPr/>
        </p:nvSpPr>
        <p:spPr bwMode="auto">
          <a:xfrm>
            <a:off x="4440239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69" name="Oval 101"/>
          <p:cNvSpPr>
            <a:spLocks noChangeArrowheads="1"/>
          </p:cNvSpPr>
          <p:nvPr/>
        </p:nvSpPr>
        <p:spPr bwMode="auto">
          <a:xfrm>
            <a:off x="53038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70" name="Oval 102"/>
          <p:cNvSpPr>
            <a:spLocks noChangeArrowheads="1"/>
          </p:cNvSpPr>
          <p:nvPr/>
        </p:nvSpPr>
        <p:spPr bwMode="auto">
          <a:xfrm>
            <a:off x="5519739" y="33575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71" name="Oval 103"/>
          <p:cNvSpPr>
            <a:spLocks noChangeArrowheads="1"/>
          </p:cNvSpPr>
          <p:nvPr/>
        </p:nvSpPr>
        <p:spPr bwMode="auto">
          <a:xfrm>
            <a:off x="5160964" y="37893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72" name="Oval 104"/>
          <p:cNvSpPr>
            <a:spLocks noChangeArrowheads="1"/>
          </p:cNvSpPr>
          <p:nvPr/>
        </p:nvSpPr>
        <p:spPr bwMode="auto">
          <a:xfrm>
            <a:off x="5953125" y="35734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73" name="Oval 105"/>
          <p:cNvSpPr>
            <a:spLocks noChangeArrowheads="1"/>
          </p:cNvSpPr>
          <p:nvPr/>
        </p:nvSpPr>
        <p:spPr bwMode="auto">
          <a:xfrm>
            <a:off x="5953125" y="43656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74" name="Oval 106"/>
          <p:cNvSpPr>
            <a:spLocks noChangeArrowheads="1"/>
          </p:cNvSpPr>
          <p:nvPr/>
        </p:nvSpPr>
        <p:spPr bwMode="auto">
          <a:xfrm>
            <a:off x="5519739" y="41497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75" name="Oval 107"/>
          <p:cNvSpPr>
            <a:spLocks noChangeArrowheads="1"/>
          </p:cNvSpPr>
          <p:nvPr/>
        </p:nvSpPr>
        <p:spPr bwMode="auto">
          <a:xfrm>
            <a:off x="64563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76" name="Oval 108"/>
          <p:cNvSpPr>
            <a:spLocks noChangeArrowheads="1"/>
          </p:cNvSpPr>
          <p:nvPr/>
        </p:nvSpPr>
        <p:spPr bwMode="auto">
          <a:xfrm>
            <a:off x="6745289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77" name="Oval 109"/>
          <p:cNvSpPr>
            <a:spLocks noChangeArrowheads="1"/>
          </p:cNvSpPr>
          <p:nvPr/>
        </p:nvSpPr>
        <p:spPr bwMode="auto">
          <a:xfrm>
            <a:off x="7464425" y="42926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78" name="Oval 110"/>
          <p:cNvSpPr>
            <a:spLocks noChangeArrowheads="1"/>
          </p:cNvSpPr>
          <p:nvPr/>
        </p:nvSpPr>
        <p:spPr bwMode="auto">
          <a:xfrm>
            <a:off x="6961189" y="43656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79" name="Oval 111"/>
          <p:cNvSpPr>
            <a:spLocks noChangeArrowheads="1"/>
          </p:cNvSpPr>
          <p:nvPr/>
        </p:nvSpPr>
        <p:spPr bwMode="auto">
          <a:xfrm>
            <a:off x="7248525" y="50847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80" name="Oval 112"/>
          <p:cNvSpPr>
            <a:spLocks noChangeArrowheads="1"/>
          </p:cNvSpPr>
          <p:nvPr/>
        </p:nvSpPr>
        <p:spPr bwMode="auto">
          <a:xfrm>
            <a:off x="7680325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81" name="Oval 113"/>
          <p:cNvSpPr>
            <a:spLocks noChangeArrowheads="1"/>
          </p:cNvSpPr>
          <p:nvPr/>
        </p:nvSpPr>
        <p:spPr bwMode="auto">
          <a:xfrm>
            <a:off x="731996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82" name="Oval 114"/>
          <p:cNvSpPr>
            <a:spLocks noChangeArrowheads="1"/>
          </p:cNvSpPr>
          <p:nvPr/>
        </p:nvSpPr>
        <p:spPr bwMode="auto">
          <a:xfrm>
            <a:off x="7896225" y="51577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83" name="Oval 115"/>
          <p:cNvSpPr>
            <a:spLocks noChangeArrowheads="1"/>
          </p:cNvSpPr>
          <p:nvPr/>
        </p:nvSpPr>
        <p:spPr bwMode="auto">
          <a:xfrm>
            <a:off x="7608889" y="494188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84" name="Oval 116"/>
          <p:cNvSpPr>
            <a:spLocks noChangeArrowheads="1"/>
          </p:cNvSpPr>
          <p:nvPr/>
        </p:nvSpPr>
        <p:spPr bwMode="auto">
          <a:xfrm>
            <a:off x="77533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85" name="Oval 117"/>
          <p:cNvSpPr>
            <a:spLocks noChangeArrowheads="1"/>
          </p:cNvSpPr>
          <p:nvPr/>
        </p:nvSpPr>
        <p:spPr bwMode="auto">
          <a:xfrm>
            <a:off x="81851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86" name="Oval 118"/>
          <p:cNvSpPr>
            <a:spLocks noChangeArrowheads="1"/>
          </p:cNvSpPr>
          <p:nvPr/>
        </p:nvSpPr>
        <p:spPr bwMode="auto">
          <a:xfrm>
            <a:off x="321627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87" name="Oval 119"/>
          <p:cNvSpPr>
            <a:spLocks noChangeArrowheads="1"/>
          </p:cNvSpPr>
          <p:nvPr/>
        </p:nvSpPr>
        <p:spPr bwMode="auto">
          <a:xfrm>
            <a:off x="30734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88" name="Oval 120"/>
          <p:cNvSpPr>
            <a:spLocks noChangeArrowheads="1"/>
          </p:cNvSpPr>
          <p:nvPr/>
        </p:nvSpPr>
        <p:spPr bwMode="auto">
          <a:xfrm>
            <a:off x="2568575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89" name="Oval 121"/>
          <p:cNvSpPr>
            <a:spLocks noChangeArrowheads="1"/>
          </p:cNvSpPr>
          <p:nvPr/>
        </p:nvSpPr>
        <p:spPr bwMode="auto">
          <a:xfrm>
            <a:off x="37211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90" name="Oval 122"/>
          <p:cNvSpPr>
            <a:spLocks noChangeArrowheads="1"/>
          </p:cNvSpPr>
          <p:nvPr/>
        </p:nvSpPr>
        <p:spPr bwMode="auto">
          <a:xfrm>
            <a:off x="34321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91" name="Oval 123"/>
          <p:cNvSpPr>
            <a:spLocks noChangeArrowheads="1"/>
          </p:cNvSpPr>
          <p:nvPr/>
        </p:nvSpPr>
        <p:spPr bwMode="auto">
          <a:xfrm>
            <a:off x="4008439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92" name="Oval 124"/>
          <p:cNvSpPr>
            <a:spLocks noChangeArrowheads="1"/>
          </p:cNvSpPr>
          <p:nvPr/>
        </p:nvSpPr>
        <p:spPr bwMode="auto">
          <a:xfrm>
            <a:off x="3648075" y="37163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93" name="Oval 125"/>
          <p:cNvSpPr>
            <a:spLocks noChangeArrowheads="1"/>
          </p:cNvSpPr>
          <p:nvPr/>
        </p:nvSpPr>
        <p:spPr bwMode="auto">
          <a:xfrm>
            <a:off x="458470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94" name="Oval 126"/>
          <p:cNvSpPr>
            <a:spLocks noChangeArrowheads="1"/>
          </p:cNvSpPr>
          <p:nvPr/>
        </p:nvSpPr>
        <p:spPr bwMode="auto">
          <a:xfrm>
            <a:off x="43688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95" name="Oval 127"/>
          <p:cNvSpPr>
            <a:spLocks noChangeArrowheads="1"/>
          </p:cNvSpPr>
          <p:nvPr/>
        </p:nvSpPr>
        <p:spPr bwMode="auto">
          <a:xfrm>
            <a:off x="487203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96" name="Oval 128"/>
          <p:cNvSpPr>
            <a:spLocks noChangeArrowheads="1"/>
          </p:cNvSpPr>
          <p:nvPr/>
        </p:nvSpPr>
        <p:spPr bwMode="auto">
          <a:xfrm>
            <a:off x="51609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97" name="Oval 129"/>
          <p:cNvSpPr>
            <a:spLocks noChangeArrowheads="1"/>
          </p:cNvSpPr>
          <p:nvPr/>
        </p:nvSpPr>
        <p:spPr bwMode="auto">
          <a:xfrm>
            <a:off x="4584700" y="48688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98" name="Oval 130"/>
          <p:cNvSpPr>
            <a:spLocks noChangeArrowheads="1"/>
          </p:cNvSpPr>
          <p:nvPr/>
        </p:nvSpPr>
        <p:spPr bwMode="auto">
          <a:xfrm>
            <a:off x="54483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899" name="Oval 131"/>
          <p:cNvSpPr>
            <a:spLocks noChangeArrowheads="1"/>
          </p:cNvSpPr>
          <p:nvPr/>
        </p:nvSpPr>
        <p:spPr bwMode="auto">
          <a:xfrm>
            <a:off x="6242050" y="13398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900" name="Oval 132"/>
          <p:cNvSpPr>
            <a:spLocks noChangeArrowheads="1"/>
          </p:cNvSpPr>
          <p:nvPr/>
        </p:nvSpPr>
        <p:spPr bwMode="auto">
          <a:xfrm>
            <a:off x="60991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901" name="Oval 133"/>
          <p:cNvSpPr>
            <a:spLocks noChangeArrowheads="1"/>
          </p:cNvSpPr>
          <p:nvPr/>
        </p:nvSpPr>
        <p:spPr bwMode="auto">
          <a:xfrm>
            <a:off x="5594350" y="19875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902" name="Oval 134"/>
          <p:cNvSpPr>
            <a:spLocks noChangeArrowheads="1"/>
          </p:cNvSpPr>
          <p:nvPr/>
        </p:nvSpPr>
        <p:spPr bwMode="auto">
          <a:xfrm>
            <a:off x="67468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903" name="Oval 135"/>
          <p:cNvSpPr>
            <a:spLocks noChangeArrowheads="1"/>
          </p:cNvSpPr>
          <p:nvPr/>
        </p:nvSpPr>
        <p:spPr bwMode="auto">
          <a:xfrm>
            <a:off x="6457950" y="23479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904" name="Oval 136"/>
          <p:cNvSpPr>
            <a:spLocks noChangeArrowheads="1"/>
          </p:cNvSpPr>
          <p:nvPr/>
        </p:nvSpPr>
        <p:spPr bwMode="auto">
          <a:xfrm>
            <a:off x="70342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905" name="Oval 137"/>
          <p:cNvSpPr>
            <a:spLocks noChangeArrowheads="1"/>
          </p:cNvSpPr>
          <p:nvPr/>
        </p:nvSpPr>
        <p:spPr bwMode="auto">
          <a:xfrm>
            <a:off x="6673850" y="27797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906" name="Oval 138"/>
          <p:cNvSpPr>
            <a:spLocks noChangeArrowheads="1"/>
          </p:cNvSpPr>
          <p:nvPr/>
        </p:nvSpPr>
        <p:spPr bwMode="auto">
          <a:xfrm>
            <a:off x="761047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907" name="Oval 139"/>
          <p:cNvSpPr>
            <a:spLocks noChangeArrowheads="1"/>
          </p:cNvSpPr>
          <p:nvPr/>
        </p:nvSpPr>
        <p:spPr bwMode="auto">
          <a:xfrm>
            <a:off x="73945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908" name="Oval 140"/>
          <p:cNvSpPr>
            <a:spLocks noChangeArrowheads="1"/>
          </p:cNvSpPr>
          <p:nvPr/>
        </p:nvSpPr>
        <p:spPr bwMode="auto">
          <a:xfrm>
            <a:off x="78978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909" name="Oval 141"/>
          <p:cNvSpPr>
            <a:spLocks noChangeArrowheads="1"/>
          </p:cNvSpPr>
          <p:nvPr/>
        </p:nvSpPr>
        <p:spPr bwMode="auto">
          <a:xfrm>
            <a:off x="8186739" y="27082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910" name="Oval 142"/>
          <p:cNvSpPr>
            <a:spLocks noChangeArrowheads="1"/>
          </p:cNvSpPr>
          <p:nvPr/>
        </p:nvSpPr>
        <p:spPr bwMode="auto">
          <a:xfrm>
            <a:off x="7610475" y="3932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911" name="Oval 143"/>
          <p:cNvSpPr>
            <a:spLocks noChangeArrowheads="1"/>
          </p:cNvSpPr>
          <p:nvPr/>
        </p:nvSpPr>
        <p:spPr bwMode="auto">
          <a:xfrm>
            <a:off x="84740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912" name="Line 144"/>
          <p:cNvSpPr>
            <a:spLocks noChangeShapeType="1"/>
          </p:cNvSpPr>
          <p:nvPr/>
        </p:nvSpPr>
        <p:spPr bwMode="auto">
          <a:xfrm flipH="1">
            <a:off x="1992314" y="6308725"/>
            <a:ext cx="792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2913" name="Line 145"/>
          <p:cNvSpPr>
            <a:spLocks noChangeShapeType="1"/>
          </p:cNvSpPr>
          <p:nvPr/>
        </p:nvSpPr>
        <p:spPr bwMode="auto">
          <a:xfrm flipH="1" flipV="1">
            <a:off x="9840914" y="333375"/>
            <a:ext cx="71437" cy="5975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2914" name="Line 146"/>
          <p:cNvSpPr>
            <a:spLocks noChangeShapeType="1"/>
          </p:cNvSpPr>
          <p:nvPr/>
        </p:nvSpPr>
        <p:spPr bwMode="auto">
          <a:xfrm>
            <a:off x="5808663" y="333375"/>
            <a:ext cx="0" cy="61912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2915" name="Rectangle 147"/>
          <p:cNvSpPr>
            <a:spLocks noChangeArrowheads="1"/>
          </p:cNvSpPr>
          <p:nvPr/>
        </p:nvSpPr>
        <p:spPr bwMode="auto">
          <a:xfrm>
            <a:off x="2208213" y="620713"/>
            <a:ext cx="3600450" cy="5688012"/>
          </a:xfrm>
          <a:prstGeom prst="rect">
            <a:avLst/>
          </a:prstGeom>
          <a:solidFill>
            <a:schemeClr val="accent1">
              <a:alpha val="33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2916" name="Text Box 148"/>
          <p:cNvSpPr txBox="1">
            <a:spLocks noChangeArrowheads="1"/>
          </p:cNvSpPr>
          <p:nvPr/>
        </p:nvSpPr>
        <p:spPr bwMode="auto">
          <a:xfrm>
            <a:off x="9912350" y="6400800"/>
            <a:ext cx="755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142</a:t>
            </a:r>
          </a:p>
        </p:txBody>
      </p:sp>
      <p:sp>
        <p:nvSpPr>
          <p:cNvPr id="32918" name="Text Box 150"/>
          <p:cNvSpPr txBox="1">
            <a:spLocks noChangeArrowheads="1"/>
          </p:cNvSpPr>
          <p:nvPr/>
        </p:nvSpPr>
        <p:spPr bwMode="auto">
          <a:xfrm>
            <a:off x="8759826" y="6400800"/>
            <a:ext cx="576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79</a:t>
            </a:r>
          </a:p>
        </p:txBody>
      </p:sp>
      <p:sp>
        <p:nvSpPr>
          <p:cNvPr id="32919" name="Text Box 151"/>
          <p:cNvSpPr txBox="1">
            <a:spLocks noChangeArrowheads="1"/>
          </p:cNvSpPr>
          <p:nvPr/>
        </p:nvSpPr>
        <p:spPr bwMode="auto">
          <a:xfrm>
            <a:off x="4511676" y="6356350"/>
            <a:ext cx="576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63</a:t>
            </a:r>
          </a:p>
        </p:txBody>
      </p:sp>
      <p:sp>
        <p:nvSpPr>
          <p:cNvPr id="32920" name="Text Box 152"/>
          <p:cNvSpPr txBox="1">
            <a:spLocks noChangeArrowheads="1"/>
          </p:cNvSpPr>
          <p:nvPr/>
        </p:nvSpPr>
        <p:spPr bwMode="auto">
          <a:xfrm>
            <a:off x="6600825" y="333375"/>
            <a:ext cx="2808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63 / 142 = 44.4%</a:t>
            </a:r>
          </a:p>
        </p:txBody>
      </p:sp>
      <p:sp>
        <p:nvSpPr>
          <p:cNvPr id="32921" name="Text Box 153"/>
          <p:cNvSpPr txBox="1">
            <a:spLocks noChangeArrowheads="1"/>
          </p:cNvSpPr>
          <p:nvPr/>
        </p:nvSpPr>
        <p:spPr bwMode="auto">
          <a:xfrm>
            <a:off x="2998789" y="6356350"/>
            <a:ext cx="1584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MALATI</a:t>
            </a:r>
          </a:p>
        </p:txBody>
      </p:sp>
      <p:sp>
        <p:nvSpPr>
          <p:cNvPr id="32922" name="Text Box 154"/>
          <p:cNvSpPr txBox="1">
            <a:spLocks noChangeArrowheads="1"/>
          </p:cNvSpPr>
          <p:nvPr/>
        </p:nvSpPr>
        <p:spPr bwMode="auto">
          <a:xfrm>
            <a:off x="6457950" y="6381750"/>
            <a:ext cx="215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NON MALATI</a:t>
            </a:r>
          </a:p>
        </p:txBody>
      </p:sp>
    </p:spTree>
    <p:extLst>
      <p:ext uri="{BB962C8B-B14F-4D97-AF65-F5344CB8AC3E}">
        <p14:creationId xmlns:p14="http://schemas.microsoft.com/office/powerpoint/2010/main" val="356929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0" y="2708275"/>
            <a:ext cx="8229600" cy="1143000"/>
          </a:xfrm>
        </p:spPr>
        <p:txBody>
          <a:bodyPr/>
          <a:lstStyle/>
          <a:p>
            <a:r>
              <a:rPr lang="it-IT" altLang="it-IT"/>
              <a:t>Spectrum bias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89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Oval 2"/>
          <p:cNvSpPr>
            <a:spLocks noChangeArrowheads="1"/>
          </p:cNvSpPr>
          <p:nvPr/>
        </p:nvSpPr>
        <p:spPr bwMode="auto">
          <a:xfrm>
            <a:off x="3792539" y="6921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43" name="Oval 3"/>
          <p:cNvSpPr>
            <a:spLocks noChangeArrowheads="1"/>
          </p:cNvSpPr>
          <p:nvPr/>
        </p:nvSpPr>
        <p:spPr bwMode="auto">
          <a:xfrm>
            <a:off x="36496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44" name="Oval 4"/>
          <p:cNvSpPr>
            <a:spLocks noChangeArrowheads="1"/>
          </p:cNvSpPr>
          <p:nvPr/>
        </p:nvSpPr>
        <p:spPr bwMode="auto">
          <a:xfrm>
            <a:off x="3144839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42973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46" name="Oval 6"/>
          <p:cNvSpPr>
            <a:spLocks noChangeArrowheads="1"/>
          </p:cNvSpPr>
          <p:nvPr/>
        </p:nvSpPr>
        <p:spPr bwMode="auto">
          <a:xfrm>
            <a:off x="40084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47" name="Oval 7"/>
          <p:cNvSpPr>
            <a:spLocks noChangeArrowheads="1"/>
          </p:cNvSpPr>
          <p:nvPr/>
        </p:nvSpPr>
        <p:spPr bwMode="auto">
          <a:xfrm>
            <a:off x="4584700" y="16287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48" name="Oval 8"/>
          <p:cNvSpPr>
            <a:spLocks noChangeArrowheads="1"/>
          </p:cNvSpPr>
          <p:nvPr/>
        </p:nvSpPr>
        <p:spPr bwMode="auto">
          <a:xfrm>
            <a:off x="42243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49" name="Oval 9"/>
          <p:cNvSpPr>
            <a:spLocks noChangeArrowheads="1"/>
          </p:cNvSpPr>
          <p:nvPr/>
        </p:nvSpPr>
        <p:spPr bwMode="auto">
          <a:xfrm>
            <a:off x="516096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50" name="Oval 10"/>
          <p:cNvSpPr>
            <a:spLocks noChangeArrowheads="1"/>
          </p:cNvSpPr>
          <p:nvPr/>
        </p:nvSpPr>
        <p:spPr bwMode="auto">
          <a:xfrm>
            <a:off x="49450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51" name="Oval 11"/>
          <p:cNvSpPr>
            <a:spLocks noChangeArrowheads="1"/>
          </p:cNvSpPr>
          <p:nvPr/>
        </p:nvSpPr>
        <p:spPr bwMode="auto">
          <a:xfrm>
            <a:off x="54483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52" name="Oval 12"/>
          <p:cNvSpPr>
            <a:spLocks noChangeArrowheads="1"/>
          </p:cNvSpPr>
          <p:nvPr/>
        </p:nvSpPr>
        <p:spPr bwMode="auto">
          <a:xfrm>
            <a:off x="5737225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53" name="Oval 13"/>
          <p:cNvSpPr>
            <a:spLocks noChangeArrowheads="1"/>
          </p:cNvSpPr>
          <p:nvPr/>
        </p:nvSpPr>
        <p:spPr bwMode="auto">
          <a:xfrm>
            <a:off x="5160964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54" name="Oval 14"/>
          <p:cNvSpPr>
            <a:spLocks noChangeArrowheads="1"/>
          </p:cNvSpPr>
          <p:nvPr/>
        </p:nvSpPr>
        <p:spPr bwMode="auto">
          <a:xfrm>
            <a:off x="60245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55" name="Oval 15"/>
          <p:cNvSpPr>
            <a:spLocks noChangeArrowheads="1"/>
          </p:cNvSpPr>
          <p:nvPr/>
        </p:nvSpPr>
        <p:spPr bwMode="auto">
          <a:xfrm>
            <a:off x="6240464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56" name="Oval 16"/>
          <p:cNvSpPr>
            <a:spLocks noChangeArrowheads="1"/>
          </p:cNvSpPr>
          <p:nvPr/>
        </p:nvSpPr>
        <p:spPr bwMode="auto">
          <a:xfrm>
            <a:off x="5881689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57" name="Oval 17"/>
          <p:cNvSpPr>
            <a:spLocks noChangeArrowheads="1"/>
          </p:cNvSpPr>
          <p:nvPr/>
        </p:nvSpPr>
        <p:spPr bwMode="auto">
          <a:xfrm>
            <a:off x="667385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58" name="Oval 18"/>
          <p:cNvSpPr>
            <a:spLocks noChangeArrowheads="1"/>
          </p:cNvSpPr>
          <p:nvPr/>
        </p:nvSpPr>
        <p:spPr bwMode="auto">
          <a:xfrm>
            <a:off x="667385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59" name="Oval 19"/>
          <p:cNvSpPr>
            <a:spLocks noChangeArrowheads="1"/>
          </p:cNvSpPr>
          <p:nvPr/>
        </p:nvSpPr>
        <p:spPr bwMode="auto">
          <a:xfrm>
            <a:off x="62404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60" name="Oval 20"/>
          <p:cNvSpPr>
            <a:spLocks noChangeArrowheads="1"/>
          </p:cNvSpPr>
          <p:nvPr/>
        </p:nvSpPr>
        <p:spPr bwMode="auto">
          <a:xfrm>
            <a:off x="71770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61" name="Oval 21"/>
          <p:cNvSpPr>
            <a:spLocks noChangeArrowheads="1"/>
          </p:cNvSpPr>
          <p:nvPr/>
        </p:nvSpPr>
        <p:spPr bwMode="auto">
          <a:xfrm>
            <a:off x="7466014" y="31400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62" name="Oval 22"/>
          <p:cNvSpPr>
            <a:spLocks noChangeArrowheads="1"/>
          </p:cNvSpPr>
          <p:nvPr/>
        </p:nvSpPr>
        <p:spPr bwMode="auto">
          <a:xfrm>
            <a:off x="8185150" y="41481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63" name="Oval 23"/>
          <p:cNvSpPr>
            <a:spLocks noChangeArrowheads="1"/>
          </p:cNvSpPr>
          <p:nvPr/>
        </p:nvSpPr>
        <p:spPr bwMode="auto">
          <a:xfrm>
            <a:off x="768191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64" name="Oval 24"/>
          <p:cNvSpPr>
            <a:spLocks noChangeArrowheads="1"/>
          </p:cNvSpPr>
          <p:nvPr/>
        </p:nvSpPr>
        <p:spPr bwMode="auto">
          <a:xfrm>
            <a:off x="79692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65" name="Oval 25"/>
          <p:cNvSpPr>
            <a:spLocks noChangeArrowheads="1"/>
          </p:cNvSpPr>
          <p:nvPr/>
        </p:nvSpPr>
        <p:spPr bwMode="auto">
          <a:xfrm>
            <a:off x="8401050" y="45085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66" name="Oval 26"/>
          <p:cNvSpPr>
            <a:spLocks noChangeArrowheads="1"/>
          </p:cNvSpPr>
          <p:nvPr/>
        </p:nvSpPr>
        <p:spPr bwMode="auto">
          <a:xfrm>
            <a:off x="8040689" y="45085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67" name="Oval 27"/>
          <p:cNvSpPr>
            <a:spLocks noChangeArrowheads="1"/>
          </p:cNvSpPr>
          <p:nvPr/>
        </p:nvSpPr>
        <p:spPr bwMode="auto">
          <a:xfrm>
            <a:off x="8616950" y="50133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68" name="Oval 28"/>
          <p:cNvSpPr>
            <a:spLocks noChangeArrowheads="1"/>
          </p:cNvSpPr>
          <p:nvPr/>
        </p:nvSpPr>
        <p:spPr bwMode="auto">
          <a:xfrm>
            <a:off x="8329614" y="47974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69" name="Oval 29"/>
          <p:cNvSpPr>
            <a:spLocks noChangeArrowheads="1"/>
          </p:cNvSpPr>
          <p:nvPr/>
        </p:nvSpPr>
        <p:spPr bwMode="auto">
          <a:xfrm>
            <a:off x="84740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70" name="Oval 30"/>
          <p:cNvSpPr>
            <a:spLocks noChangeArrowheads="1"/>
          </p:cNvSpPr>
          <p:nvPr/>
        </p:nvSpPr>
        <p:spPr bwMode="auto">
          <a:xfrm>
            <a:off x="89058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71" name="Oval 31"/>
          <p:cNvSpPr>
            <a:spLocks noChangeArrowheads="1"/>
          </p:cNvSpPr>
          <p:nvPr/>
        </p:nvSpPr>
        <p:spPr bwMode="auto">
          <a:xfrm>
            <a:off x="4008439" y="9080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72" name="Oval 32"/>
          <p:cNvSpPr>
            <a:spLocks noChangeArrowheads="1"/>
          </p:cNvSpPr>
          <p:nvPr/>
        </p:nvSpPr>
        <p:spPr bwMode="auto">
          <a:xfrm>
            <a:off x="3865564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73" name="Oval 33"/>
          <p:cNvSpPr>
            <a:spLocks noChangeArrowheads="1"/>
          </p:cNvSpPr>
          <p:nvPr/>
        </p:nvSpPr>
        <p:spPr bwMode="auto">
          <a:xfrm>
            <a:off x="3360739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74" name="Oval 34"/>
          <p:cNvSpPr>
            <a:spLocks noChangeArrowheads="1"/>
          </p:cNvSpPr>
          <p:nvPr/>
        </p:nvSpPr>
        <p:spPr bwMode="auto">
          <a:xfrm>
            <a:off x="35766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75" name="Oval 35"/>
          <p:cNvSpPr>
            <a:spLocks noChangeArrowheads="1"/>
          </p:cNvSpPr>
          <p:nvPr/>
        </p:nvSpPr>
        <p:spPr bwMode="auto">
          <a:xfrm>
            <a:off x="4224339" y="19161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76" name="Oval 36"/>
          <p:cNvSpPr>
            <a:spLocks noChangeArrowheads="1"/>
          </p:cNvSpPr>
          <p:nvPr/>
        </p:nvSpPr>
        <p:spPr bwMode="auto">
          <a:xfrm>
            <a:off x="4800600" y="18446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77" name="Oval 37"/>
          <p:cNvSpPr>
            <a:spLocks noChangeArrowheads="1"/>
          </p:cNvSpPr>
          <p:nvPr/>
        </p:nvSpPr>
        <p:spPr bwMode="auto">
          <a:xfrm>
            <a:off x="4440239" y="23479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78" name="Oval 38"/>
          <p:cNvSpPr>
            <a:spLocks noChangeArrowheads="1"/>
          </p:cNvSpPr>
          <p:nvPr/>
        </p:nvSpPr>
        <p:spPr bwMode="auto">
          <a:xfrm>
            <a:off x="5376864" y="20605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79" name="Oval 39"/>
          <p:cNvSpPr>
            <a:spLocks noChangeArrowheads="1"/>
          </p:cNvSpPr>
          <p:nvPr/>
        </p:nvSpPr>
        <p:spPr bwMode="auto">
          <a:xfrm>
            <a:off x="51609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80" name="Oval 40"/>
          <p:cNvSpPr>
            <a:spLocks noChangeArrowheads="1"/>
          </p:cNvSpPr>
          <p:nvPr/>
        </p:nvSpPr>
        <p:spPr bwMode="auto">
          <a:xfrm>
            <a:off x="5664200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81" name="Oval 41"/>
          <p:cNvSpPr>
            <a:spLocks noChangeArrowheads="1"/>
          </p:cNvSpPr>
          <p:nvPr/>
        </p:nvSpPr>
        <p:spPr bwMode="auto">
          <a:xfrm>
            <a:off x="595312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82" name="Oval 42"/>
          <p:cNvSpPr>
            <a:spLocks noChangeArrowheads="1"/>
          </p:cNvSpPr>
          <p:nvPr/>
        </p:nvSpPr>
        <p:spPr bwMode="auto">
          <a:xfrm>
            <a:off x="5376864" y="35004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83" name="Oval 43"/>
          <p:cNvSpPr>
            <a:spLocks noChangeArrowheads="1"/>
          </p:cNvSpPr>
          <p:nvPr/>
        </p:nvSpPr>
        <p:spPr bwMode="auto">
          <a:xfrm>
            <a:off x="62404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84" name="Oval 44"/>
          <p:cNvSpPr>
            <a:spLocks noChangeArrowheads="1"/>
          </p:cNvSpPr>
          <p:nvPr/>
        </p:nvSpPr>
        <p:spPr bwMode="auto">
          <a:xfrm>
            <a:off x="6456364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85" name="Oval 45"/>
          <p:cNvSpPr>
            <a:spLocks noChangeArrowheads="1"/>
          </p:cNvSpPr>
          <p:nvPr/>
        </p:nvSpPr>
        <p:spPr bwMode="auto">
          <a:xfrm>
            <a:off x="60975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86" name="Oval 46"/>
          <p:cNvSpPr>
            <a:spLocks noChangeArrowheads="1"/>
          </p:cNvSpPr>
          <p:nvPr/>
        </p:nvSpPr>
        <p:spPr bwMode="auto">
          <a:xfrm>
            <a:off x="6889750" y="36449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87" name="Oval 47"/>
          <p:cNvSpPr>
            <a:spLocks noChangeArrowheads="1"/>
          </p:cNvSpPr>
          <p:nvPr/>
        </p:nvSpPr>
        <p:spPr bwMode="auto">
          <a:xfrm>
            <a:off x="6889750" y="44370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88" name="Oval 48"/>
          <p:cNvSpPr>
            <a:spLocks noChangeArrowheads="1"/>
          </p:cNvSpPr>
          <p:nvPr/>
        </p:nvSpPr>
        <p:spPr bwMode="auto">
          <a:xfrm>
            <a:off x="645636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89" name="Oval 49"/>
          <p:cNvSpPr>
            <a:spLocks noChangeArrowheads="1"/>
          </p:cNvSpPr>
          <p:nvPr/>
        </p:nvSpPr>
        <p:spPr bwMode="auto">
          <a:xfrm>
            <a:off x="73929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90" name="Oval 50"/>
          <p:cNvSpPr>
            <a:spLocks noChangeArrowheads="1"/>
          </p:cNvSpPr>
          <p:nvPr/>
        </p:nvSpPr>
        <p:spPr bwMode="auto">
          <a:xfrm>
            <a:off x="76819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91" name="Oval 51"/>
          <p:cNvSpPr>
            <a:spLocks noChangeArrowheads="1"/>
          </p:cNvSpPr>
          <p:nvPr/>
        </p:nvSpPr>
        <p:spPr bwMode="auto">
          <a:xfrm>
            <a:off x="8401050" y="4364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92" name="Oval 52"/>
          <p:cNvSpPr>
            <a:spLocks noChangeArrowheads="1"/>
          </p:cNvSpPr>
          <p:nvPr/>
        </p:nvSpPr>
        <p:spPr bwMode="auto">
          <a:xfrm>
            <a:off x="789781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93" name="Oval 53"/>
          <p:cNvSpPr>
            <a:spLocks noChangeArrowheads="1"/>
          </p:cNvSpPr>
          <p:nvPr/>
        </p:nvSpPr>
        <p:spPr bwMode="auto">
          <a:xfrm>
            <a:off x="8185150" y="51562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94" name="Oval 54"/>
          <p:cNvSpPr>
            <a:spLocks noChangeArrowheads="1"/>
          </p:cNvSpPr>
          <p:nvPr/>
        </p:nvSpPr>
        <p:spPr bwMode="auto">
          <a:xfrm>
            <a:off x="8616950" y="47244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95" name="Oval 55"/>
          <p:cNvSpPr>
            <a:spLocks noChangeArrowheads="1"/>
          </p:cNvSpPr>
          <p:nvPr/>
        </p:nvSpPr>
        <p:spPr bwMode="auto">
          <a:xfrm>
            <a:off x="8256589" y="47244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96" name="Oval 56"/>
          <p:cNvSpPr>
            <a:spLocks noChangeArrowheads="1"/>
          </p:cNvSpPr>
          <p:nvPr/>
        </p:nvSpPr>
        <p:spPr bwMode="auto">
          <a:xfrm>
            <a:off x="8832850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97" name="Oval 57"/>
          <p:cNvSpPr>
            <a:spLocks noChangeArrowheads="1"/>
          </p:cNvSpPr>
          <p:nvPr/>
        </p:nvSpPr>
        <p:spPr bwMode="auto">
          <a:xfrm>
            <a:off x="8545514" y="50133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98" name="Oval 58"/>
          <p:cNvSpPr>
            <a:spLocks noChangeArrowheads="1"/>
          </p:cNvSpPr>
          <p:nvPr/>
        </p:nvSpPr>
        <p:spPr bwMode="auto">
          <a:xfrm>
            <a:off x="86899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899" name="Oval 59"/>
          <p:cNvSpPr>
            <a:spLocks noChangeArrowheads="1"/>
          </p:cNvSpPr>
          <p:nvPr/>
        </p:nvSpPr>
        <p:spPr bwMode="auto">
          <a:xfrm>
            <a:off x="91217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00" name="Oval 60"/>
          <p:cNvSpPr>
            <a:spLocks noChangeArrowheads="1"/>
          </p:cNvSpPr>
          <p:nvPr/>
        </p:nvSpPr>
        <p:spPr bwMode="auto">
          <a:xfrm>
            <a:off x="4224339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01" name="Oval 61"/>
          <p:cNvSpPr>
            <a:spLocks noChangeArrowheads="1"/>
          </p:cNvSpPr>
          <p:nvPr/>
        </p:nvSpPr>
        <p:spPr bwMode="auto">
          <a:xfrm>
            <a:off x="40814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02" name="Oval 62"/>
          <p:cNvSpPr>
            <a:spLocks noChangeArrowheads="1"/>
          </p:cNvSpPr>
          <p:nvPr/>
        </p:nvSpPr>
        <p:spPr bwMode="auto">
          <a:xfrm>
            <a:off x="35766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03" name="Oval 63"/>
          <p:cNvSpPr>
            <a:spLocks noChangeArrowheads="1"/>
          </p:cNvSpPr>
          <p:nvPr/>
        </p:nvSpPr>
        <p:spPr bwMode="auto">
          <a:xfrm>
            <a:off x="47291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04" name="Oval 64"/>
          <p:cNvSpPr>
            <a:spLocks noChangeArrowheads="1"/>
          </p:cNvSpPr>
          <p:nvPr/>
        </p:nvSpPr>
        <p:spPr bwMode="auto">
          <a:xfrm>
            <a:off x="44402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05" name="Oval 65"/>
          <p:cNvSpPr>
            <a:spLocks noChangeArrowheads="1"/>
          </p:cNvSpPr>
          <p:nvPr/>
        </p:nvSpPr>
        <p:spPr bwMode="auto">
          <a:xfrm>
            <a:off x="5016500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06" name="Oval 66"/>
          <p:cNvSpPr>
            <a:spLocks noChangeArrowheads="1"/>
          </p:cNvSpPr>
          <p:nvPr/>
        </p:nvSpPr>
        <p:spPr bwMode="auto">
          <a:xfrm>
            <a:off x="4656139" y="25638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07" name="Oval 67"/>
          <p:cNvSpPr>
            <a:spLocks noChangeArrowheads="1"/>
          </p:cNvSpPr>
          <p:nvPr/>
        </p:nvSpPr>
        <p:spPr bwMode="auto">
          <a:xfrm>
            <a:off x="559276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08" name="Oval 68"/>
          <p:cNvSpPr>
            <a:spLocks noChangeArrowheads="1"/>
          </p:cNvSpPr>
          <p:nvPr/>
        </p:nvSpPr>
        <p:spPr bwMode="auto">
          <a:xfrm>
            <a:off x="53768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09" name="Oval 69"/>
          <p:cNvSpPr>
            <a:spLocks noChangeArrowheads="1"/>
          </p:cNvSpPr>
          <p:nvPr/>
        </p:nvSpPr>
        <p:spPr bwMode="auto">
          <a:xfrm>
            <a:off x="5880100" y="31400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10" name="Oval 70"/>
          <p:cNvSpPr>
            <a:spLocks noChangeArrowheads="1"/>
          </p:cNvSpPr>
          <p:nvPr/>
        </p:nvSpPr>
        <p:spPr bwMode="auto">
          <a:xfrm>
            <a:off x="616902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11" name="Oval 71"/>
          <p:cNvSpPr>
            <a:spLocks noChangeArrowheads="1"/>
          </p:cNvSpPr>
          <p:nvPr/>
        </p:nvSpPr>
        <p:spPr bwMode="auto">
          <a:xfrm>
            <a:off x="5592764" y="37163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12" name="Oval 72"/>
          <p:cNvSpPr>
            <a:spLocks noChangeArrowheads="1"/>
          </p:cNvSpPr>
          <p:nvPr/>
        </p:nvSpPr>
        <p:spPr bwMode="auto">
          <a:xfrm>
            <a:off x="64563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13" name="Oval 73"/>
          <p:cNvSpPr>
            <a:spLocks noChangeArrowheads="1"/>
          </p:cNvSpPr>
          <p:nvPr/>
        </p:nvSpPr>
        <p:spPr bwMode="auto">
          <a:xfrm>
            <a:off x="66722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14" name="Oval 74"/>
          <p:cNvSpPr>
            <a:spLocks noChangeArrowheads="1"/>
          </p:cNvSpPr>
          <p:nvPr/>
        </p:nvSpPr>
        <p:spPr bwMode="auto">
          <a:xfrm>
            <a:off x="63134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15" name="Oval 75"/>
          <p:cNvSpPr>
            <a:spLocks noChangeArrowheads="1"/>
          </p:cNvSpPr>
          <p:nvPr/>
        </p:nvSpPr>
        <p:spPr bwMode="auto">
          <a:xfrm>
            <a:off x="7105650" y="38608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16" name="Oval 76"/>
          <p:cNvSpPr>
            <a:spLocks noChangeArrowheads="1"/>
          </p:cNvSpPr>
          <p:nvPr/>
        </p:nvSpPr>
        <p:spPr bwMode="auto">
          <a:xfrm>
            <a:off x="7105650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17" name="Oval 77"/>
          <p:cNvSpPr>
            <a:spLocks noChangeArrowheads="1"/>
          </p:cNvSpPr>
          <p:nvPr/>
        </p:nvSpPr>
        <p:spPr bwMode="auto">
          <a:xfrm>
            <a:off x="667226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18" name="Oval 78"/>
          <p:cNvSpPr>
            <a:spLocks noChangeArrowheads="1"/>
          </p:cNvSpPr>
          <p:nvPr/>
        </p:nvSpPr>
        <p:spPr bwMode="auto">
          <a:xfrm>
            <a:off x="760888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19" name="Oval 79"/>
          <p:cNvSpPr>
            <a:spLocks noChangeArrowheads="1"/>
          </p:cNvSpPr>
          <p:nvPr/>
        </p:nvSpPr>
        <p:spPr bwMode="auto">
          <a:xfrm>
            <a:off x="7897814" y="35718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20" name="Oval 80"/>
          <p:cNvSpPr>
            <a:spLocks noChangeArrowheads="1"/>
          </p:cNvSpPr>
          <p:nvPr/>
        </p:nvSpPr>
        <p:spPr bwMode="auto">
          <a:xfrm>
            <a:off x="8616950" y="45799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21" name="Oval 81"/>
          <p:cNvSpPr>
            <a:spLocks noChangeArrowheads="1"/>
          </p:cNvSpPr>
          <p:nvPr/>
        </p:nvSpPr>
        <p:spPr bwMode="auto">
          <a:xfrm>
            <a:off x="811371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22" name="Oval 82"/>
          <p:cNvSpPr>
            <a:spLocks noChangeArrowheads="1"/>
          </p:cNvSpPr>
          <p:nvPr/>
        </p:nvSpPr>
        <p:spPr bwMode="auto">
          <a:xfrm>
            <a:off x="8401050" y="53721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23" name="Oval 83"/>
          <p:cNvSpPr>
            <a:spLocks noChangeArrowheads="1"/>
          </p:cNvSpPr>
          <p:nvPr/>
        </p:nvSpPr>
        <p:spPr bwMode="auto">
          <a:xfrm>
            <a:off x="88328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24" name="Oval 84"/>
          <p:cNvSpPr>
            <a:spLocks noChangeArrowheads="1"/>
          </p:cNvSpPr>
          <p:nvPr/>
        </p:nvSpPr>
        <p:spPr bwMode="auto">
          <a:xfrm>
            <a:off x="8472489" y="4940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25" name="Oval 85"/>
          <p:cNvSpPr>
            <a:spLocks noChangeArrowheads="1"/>
          </p:cNvSpPr>
          <p:nvPr/>
        </p:nvSpPr>
        <p:spPr bwMode="auto">
          <a:xfrm>
            <a:off x="9048750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26" name="Oval 86"/>
          <p:cNvSpPr>
            <a:spLocks noChangeArrowheads="1"/>
          </p:cNvSpPr>
          <p:nvPr/>
        </p:nvSpPr>
        <p:spPr bwMode="auto">
          <a:xfrm>
            <a:off x="8761414" y="52292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27" name="Oval 87"/>
          <p:cNvSpPr>
            <a:spLocks noChangeArrowheads="1"/>
          </p:cNvSpPr>
          <p:nvPr/>
        </p:nvSpPr>
        <p:spPr bwMode="auto">
          <a:xfrm>
            <a:off x="89058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28" name="Oval 88"/>
          <p:cNvSpPr>
            <a:spLocks noChangeArrowheads="1"/>
          </p:cNvSpPr>
          <p:nvPr/>
        </p:nvSpPr>
        <p:spPr bwMode="auto">
          <a:xfrm>
            <a:off x="93376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29" name="Oval 89"/>
          <p:cNvSpPr>
            <a:spLocks noChangeArrowheads="1"/>
          </p:cNvSpPr>
          <p:nvPr/>
        </p:nvSpPr>
        <p:spPr bwMode="auto">
          <a:xfrm>
            <a:off x="3071814" y="8366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30" name="Oval 90"/>
          <p:cNvSpPr>
            <a:spLocks noChangeArrowheads="1"/>
          </p:cNvSpPr>
          <p:nvPr/>
        </p:nvSpPr>
        <p:spPr bwMode="auto">
          <a:xfrm>
            <a:off x="29289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31" name="Oval 91"/>
          <p:cNvSpPr>
            <a:spLocks noChangeArrowheads="1"/>
          </p:cNvSpPr>
          <p:nvPr/>
        </p:nvSpPr>
        <p:spPr bwMode="auto">
          <a:xfrm>
            <a:off x="2424114" y="14843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32" name="Oval 92"/>
          <p:cNvSpPr>
            <a:spLocks noChangeArrowheads="1"/>
          </p:cNvSpPr>
          <p:nvPr/>
        </p:nvSpPr>
        <p:spPr bwMode="auto">
          <a:xfrm>
            <a:off x="35766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33" name="Oval 93"/>
          <p:cNvSpPr>
            <a:spLocks noChangeArrowheads="1"/>
          </p:cNvSpPr>
          <p:nvPr/>
        </p:nvSpPr>
        <p:spPr bwMode="auto">
          <a:xfrm>
            <a:off x="328771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34" name="Oval 94"/>
          <p:cNvSpPr>
            <a:spLocks noChangeArrowheads="1"/>
          </p:cNvSpPr>
          <p:nvPr/>
        </p:nvSpPr>
        <p:spPr bwMode="auto">
          <a:xfrm>
            <a:off x="3863975" y="1773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35" name="Oval 95"/>
          <p:cNvSpPr>
            <a:spLocks noChangeArrowheads="1"/>
          </p:cNvSpPr>
          <p:nvPr/>
        </p:nvSpPr>
        <p:spPr bwMode="auto">
          <a:xfrm>
            <a:off x="35036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36" name="Oval 96"/>
          <p:cNvSpPr>
            <a:spLocks noChangeArrowheads="1"/>
          </p:cNvSpPr>
          <p:nvPr/>
        </p:nvSpPr>
        <p:spPr bwMode="auto">
          <a:xfrm>
            <a:off x="44402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37" name="Oval 97"/>
          <p:cNvSpPr>
            <a:spLocks noChangeArrowheads="1"/>
          </p:cNvSpPr>
          <p:nvPr/>
        </p:nvSpPr>
        <p:spPr bwMode="auto">
          <a:xfrm>
            <a:off x="42243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38" name="Oval 98"/>
          <p:cNvSpPr>
            <a:spLocks noChangeArrowheads="1"/>
          </p:cNvSpPr>
          <p:nvPr/>
        </p:nvSpPr>
        <p:spPr bwMode="auto">
          <a:xfrm>
            <a:off x="4727575" y="28527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39" name="Oval 99"/>
          <p:cNvSpPr>
            <a:spLocks noChangeArrowheads="1"/>
          </p:cNvSpPr>
          <p:nvPr/>
        </p:nvSpPr>
        <p:spPr bwMode="auto">
          <a:xfrm>
            <a:off x="5016500" y="2205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40" name="Oval 100"/>
          <p:cNvSpPr>
            <a:spLocks noChangeArrowheads="1"/>
          </p:cNvSpPr>
          <p:nvPr/>
        </p:nvSpPr>
        <p:spPr bwMode="auto">
          <a:xfrm>
            <a:off x="4440239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41" name="Oval 101"/>
          <p:cNvSpPr>
            <a:spLocks noChangeArrowheads="1"/>
          </p:cNvSpPr>
          <p:nvPr/>
        </p:nvSpPr>
        <p:spPr bwMode="auto">
          <a:xfrm>
            <a:off x="53038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42" name="Oval 102"/>
          <p:cNvSpPr>
            <a:spLocks noChangeArrowheads="1"/>
          </p:cNvSpPr>
          <p:nvPr/>
        </p:nvSpPr>
        <p:spPr bwMode="auto">
          <a:xfrm>
            <a:off x="5519739" y="33575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43" name="Oval 103"/>
          <p:cNvSpPr>
            <a:spLocks noChangeArrowheads="1"/>
          </p:cNvSpPr>
          <p:nvPr/>
        </p:nvSpPr>
        <p:spPr bwMode="auto">
          <a:xfrm>
            <a:off x="5160964" y="37893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44" name="Oval 104"/>
          <p:cNvSpPr>
            <a:spLocks noChangeArrowheads="1"/>
          </p:cNvSpPr>
          <p:nvPr/>
        </p:nvSpPr>
        <p:spPr bwMode="auto">
          <a:xfrm>
            <a:off x="5953125" y="35734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45" name="Oval 105"/>
          <p:cNvSpPr>
            <a:spLocks noChangeArrowheads="1"/>
          </p:cNvSpPr>
          <p:nvPr/>
        </p:nvSpPr>
        <p:spPr bwMode="auto">
          <a:xfrm>
            <a:off x="5953125" y="43656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46" name="Oval 106"/>
          <p:cNvSpPr>
            <a:spLocks noChangeArrowheads="1"/>
          </p:cNvSpPr>
          <p:nvPr/>
        </p:nvSpPr>
        <p:spPr bwMode="auto">
          <a:xfrm>
            <a:off x="5519739" y="41497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47" name="Oval 107"/>
          <p:cNvSpPr>
            <a:spLocks noChangeArrowheads="1"/>
          </p:cNvSpPr>
          <p:nvPr/>
        </p:nvSpPr>
        <p:spPr bwMode="auto">
          <a:xfrm>
            <a:off x="64563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48" name="Oval 108"/>
          <p:cNvSpPr>
            <a:spLocks noChangeArrowheads="1"/>
          </p:cNvSpPr>
          <p:nvPr/>
        </p:nvSpPr>
        <p:spPr bwMode="auto">
          <a:xfrm>
            <a:off x="6745289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49" name="Oval 109"/>
          <p:cNvSpPr>
            <a:spLocks noChangeArrowheads="1"/>
          </p:cNvSpPr>
          <p:nvPr/>
        </p:nvSpPr>
        <p:spPr bwMode="auto">
          <a:xfrm>
            <a:off x="7464425" y="42926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50" name="Oval 110"/>
          <p:cNvSpPr>
            <a:spLocks noChangeArrowheads="1"/>
          </p:cNvSpPr>
          <p:nvPr/>
        </p:nvSpPr>
        <p:spPr bwMode="auto">
          <a:xfrm>
            <a:off x="6961189" y="43656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51" name="Oval 111"/>
          <p:cNvSpPr>
            <a:spLocks noChangeArrowheads="1"/>
          </p:cNvSpPr>
          <p:nvPr/>
        </p:nvSpPr>
        <p:spPr bwMode="auto">
          <a:xfrm>
            <a:off x="7248525" y="50847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52" name="Oval 112"/>
          <p:cNvSpPr>
            <a:spLocks noChangeArrowheads="1"/>
          </p:cNvSpPr>
          <p:nvPr/>
        </p:nvSpPr>
        <p:spPr bwMode="auto">
          <a:xfrm>
            <a:off x="7680325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53" name="Oval 113"/>
          <p:cNvSpPr>
            <a:spLocks noChangeArrowheads="1"/>
          </p:cNvSpPr>
          <p:nvPr/>
        </p:nvSpPr>
        <p:spPr bwMode="auto">
          <a:xfrm>
            <a:off x="731996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54" name="Oval 114"/>
          <p:cNvSpPr>
            <a:spLocks noChangeArrowheads="1"/>
          </p:cNvSpPr>
          <p:nvPr/>
        </p:nvSpPr>
        <p:spPr bwMode="auto">
          <a:xfrm>
            <a:off x="7896225" y="51577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55" name="Oval 115"/>
          <p:cNvSpPr>
            <a:spLocks noChangeArrowheads="1"/>
          </p:cNvSpPr>
          <p:nvPr/>
        </p:nvSpPr>
        <p:spPr bwMode="auto">
          <a:xfrm>
            <a:off x="7608889" y="494188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56" name="Oval 116"/>
          <p:cNvSpPr>
            <a:spLocks noChangeArrowheads="1"/>
          </p:cNvSpPr>
          <p:nvPr/>
        </p:nvSpPr>
        <p:spPr bwMode="auto">
          <a:xfrm>
            <a:off x="77533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57" name="Oval 117"/>
          <p:cNvSpPr>
            <a:spLocks noChangeArrowheads="1"/>
          </p:cNvSpPr>
          <p:nvPr/>
        </p:nvSpPr>
        <p:spPr bwMode="auto">
          <a:xfrm>
            <a:off x="81851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58" name="Oval 118"/>
          <p:cNvSpPr>
            <a:spLocks noChangeArrowheads="1"/>
          </p:cNvSpPr>
          <p:nvPr/>
        </p:nvSpPr>
        <p:spPr bwMode="auto">
          <a:xfrm>
            <a:off x="321627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59" name="Oval 119"/>
          <p:cNvSpPr>
            <a:spLocks noChangeArrowheads="1"/>
          </p:cNvSpPr>
          <p:nvPr/>
        </p:nvSpPr>
        <p:spPr bwMode="auto">
          <a:xfrm>
            <a:off x="30734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60" name="Oval 120"/>
          <p:cNvSpPr>
            <a:spLocks noChangeArrowheads="1"/>
          </p:cNvSpPr>
          <p:nvPr/>
        </p:nvSpPr>
        <p:spPr bwMode="auto">
          <a:xfrm>
            <a:off x="2568575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61" name="Oval 121"/>
          <p:cNvSpPr>
            <a:spLocks noChangeArrowheads="1"/>
          </p:cNvSpPr>
          <p:nvPr/>
        </p:nvSpPr>
        <p:spPr bwMode="auto">
          <a:xfrm>
            <a:off x="37211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62" name="Oval 122"/>
          <p:cNvSpPr>
            <a:spLocks noChangeArrowheads="1"/>
          </p:cNvSpPr>
          <p:nvPr/>
        </p:nvSpPr>
        <p:spPr bwMode="auto">
          <a:xfrm>
            <a:off x="34321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63" name="Oval 123"/>
          <p:cNvSpPr>
            <a:spLocks noChangeArrowheads="1"/>
          </p:cNvSpPr>
          <p:nvPr/>
        </p:nvSpPr>
        <p:spPr bwMode="auto">
          <a:xfrm>
            <a:off x="4008439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64" name="Oval 124"/>
          <p:cNvSpPr>
            <a:spLocks noChangeArrowheads="1"/>
          </p:cNvSpPr>
          <p:nvPr/>
        </p:nvSpPr>
        <p:spPr bwMode="auto">
          <a:xfrm>
            <a:off x="3648075" y="37163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65" name="Oval 125"/>
          <p:cNvSpPr>
            <a:spLocks noChangeArrowheads="1"/>
          </p:cNvSpPr>
          <p:nvPr/>
        </p:nvSpPr>
        <p:spPr bwMode="auto">
          <a:xfrm>
            <a:off x="458470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66" name="Oval 126"/>
          <p:cNvSpPr>
            <a:spLocks noChangeArrowheads="1"/>
          </p:cNvSpPr>
          <p:nvPr/>
        </p:nvSpPr>
        <p:spPr bwMode="auto">
          <a:xfrm>
            <a:off x="43688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67" name="Oval 127"/>
          <p:cNvSpPr>
            <a:spLocks noChangeArrowheads="1"/>
          </p:cNvSpPr>
          <p:nvPr/>
        </p:nvSpPr>
        <p:spPr bwMode="auto">
          <a:xfrm>
            <a:off x="487203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68" name="Oval 128"/>
          <p:cNvSpPr>
            <a:spLocks noChangeArrowheads="1"/>
          </p:cNvSpPr>
          <p:nvPr/>
        </p:nvSpPr>
        <p:spPr bwMode="auto">
          <a:xfrm>
            <a:off x="51609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69" name="Oval 129"/>
          <p:cNvSpPr>
            <a:spLocks noChangeArrowheads="1"/>
          </p:cNvSpPr>
          <p:nvPr/>
        </p:nvSpPr>
        <p:spPr bwMode="auto">
          <a:xfrm>
            <a:off x="4584700" y="48688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70" name="Oval 130"/>
          <p:cNvSpPr>
            <a:spLocks noChangeArrowheads="1"/>
          </p:cNvSpPr>
          <p:nvPr/>
        </p:nvSpPr>
        <p:spPr bwMode="auto">
          <a:xfrm>
            <a:off x="54483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71" name="Oval 131"/>
          <p:cNvSpPr>
            <a:spLocks noChangeArrowheads="1"/>
          </p:cNvSpPr>
          <p:nvPr/>
        </p:nvSpPr>
        <p:spPr bwMode="auto">
          <a:xfrm>
            <a:off x="6242050" y="13398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72" name="Oval 132"/>
          <p:cNvSpPr>
            <a:spLocks noChangeArrowheads="1"/>
          </p:cNvSpPr>
          <p:nvPr/>
        </p:nvSpPr>
        <p:spPr bwMode="auto">
          <a:xfrm>
            <a:off x="60991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73" name="Oval 133"/>
          <p:cNvSpPr>
            <a:spLocks noChangeArrowheads="1"/>
          </p:cNvSpPr>
          <p:nvPr/>
        </p:nvSpPr>
        <p:spPr bwMode="auto">
          <a:xfrm>
            <a:off x="5594350" y="19875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74" name="Oval 134"/>
          <p:cNvSpPr>
            <a:spLocks noChangeArrowheads="1"/>
          </p:cNvSpPr>
          <p:nvPr/>
        </p:nvSpPr>
        <p:spPr bwMode="auto">
          <a:xfrm>
            <a:off x="67468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75" name="Oval 135"/>
          <p:cNvSpPr>
            <a:spLocks noChangeArrowheads="1"/>
          </p:cNvSpPr>
          <p:nvPr/>
        </p:nvSpPr>
        <p:spPr bwMode="auto">
          <a:xfrm>
            <a:off x="6457950" y="23479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76" name="Oval 136"/>
          <p:cNvSpPr>
            <a:spLocks noChangeArrowheads="1"/>
          </p:cNvSpPr>
          <p:nvPr/>
        </p:nvSpPr>
        <p:spPr bwMode="auto">
          <a:xfrm>
            <a:off x="70342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77" name="Oval 137"/>
          <p:cNvSpPr>
            <a:spLocks noChangeArrowheads="1"/>
          </p:cNvSpPr>
          <p:nvPr/>
        </p:nvSpPr>
        <p:spPr bwMode="auto">
          <a:xfrm>
            <a:off x="6673850" y="27797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78" name="Oval 138"/>
          <p:cNvSpPr>
            <a:spLocks noChangeArrowheads="1"/>
          </p:cNvSpPr>
          <p:nvPr/>
        </p:nvSpPr>
        <p:spPr bwMode="auto">
          <a:xfrm>
            <a:off x="761047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79" name="Oval 139"/>
          <p:cNvSpPr>
            <a:spLocks noChangeArrowheads="1"/>
          </p:cNvSpPr>
          <p:nvPr/>
        </p:nvSpPr>
        <p:spPr bwMode="auto">
          <a:xfrm>
            <a:off x="73945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80" name="Oval 140"/>
          <p:cNvSpPr>
            <a:spLocks noChangeArrowheads="1"/>
          </p:cNvSpPr>
          <p:nvPr/>
        </p:nvSpPr>
        <p:spPr bwMode="auto">
          <a:xfrm>
            <a:off x="78978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81" name="Oval 141"/>
          <p:cNvSpPr>
            <a:spLocks noChangeArrowheads="1"/>
          </p:cNvSpPr>
          <p:nvPr/>
        </p:nvSpPr>
        <p:spPr bwMode="auto">
          <a:xfrm>
            <a:off x="8186739" y="27082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82" name="Oval 142"/>
          <p:cNvSpPr>
            <a:spLocks noChangeArrowheads="1"/>
          </p:cNvSpPr>
          <p:nvPr/>
        </p:nvSpPr>
        <p:spPr bwMode="auto">
          <a:xfrm>
            <a:off x="7610475" y="3932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83" name="Oval 143"/>
          <p:cNvSpPr>
            <a:spLocks noChangeArrowheads="1"/>
          </p:cNvSpPr>
          <p:nvPr/>
        </p:nvSpPr>
        <p:spPr bwMode="auto">
          <a:xfrm>
            <a:off x="84740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84" name="Line 144"/>
          <p:cNvSpPr>
            <a:spLocks noChangeShapeType="1"/>
          </p:cNvSpPr>
          <p:nvPr/>
        </p:nvSpPr>
        <p:spPr bwMode="auto">
          <a:xfrm flipH="1">
            <a:off x="1992314" y="6308725"/>
            <a:ext cx="792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5985" name="Line 145"/>
          <p:cNvSpPr>
            <a:spLocks noChangeShapeType="1"/>
          </p:cNvSpPr>
          <p:nvPr/>
        </p:nvSpPr>
        <p:spPr bwMode="auto">
          <a:xfrm flipH="1" flipV="1">
            <a:off x="9912350" y="333375"/>
            <a:ext cx="0" cy="5975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5986" name="Line 146"/>
          <p:cNvSpPr>
            <a:spLocks noChangeShapeType="1"/>
          </p:cNvSpPr>
          <p:nvPr/>
        </p:nvSpPr>
        <p:spPr bwMode="auto">
          <a:xfrm>
            <a:off x="4295775" y="620713"/>
            <a:ext cx="0" cy="590391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5987" name="Rectangle 147"/>
          <p:cNvSpPr>
            <a:spLocks noChangeArrowheads="1"/>
          </p:cNvSpPr>
          <p:nvPr/>
        </p:nvSpPr>
        <p:spPr bwMode="auto">
          <a:xfrm>
            <a:off x="2208213" y="620713"/>
            <a:ext cx="2087562" cy="5688012"/>
          </a:xfrm>
          <a:prstGeom prst="rect">
            <a:avLst/>
          </a:prstGeom>
          <a:solidFill>
            <a:schemeClr val="accent1">
              <a:alpha val="33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88" name="Rectangle 148"/>
          <p:cNvSpPr>
            <a:spLocks noChangeArrowheads="1"/>
          </p:cNvSpPr>
          <p:nvPr/>
        </p:nvSpPr>
        <p:spPr bwMode="auto">
          <a:xfrm>
            <a:off x="2208213" y="620714"/>
            <a:ext cx="2087562" cy="2592387"/>
          </a:xfrm>
          <a:prstGeom prst="rect">
            <a:avLst/>
          </a:prstGeom>
          <a:solidFill>
            <a:srgbClr val="FF0000">
              <a:alpha val="12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89" name="Text Box 149"/>
          <p:cNvSpPr txBox="1">
            <a:spLocks noChangeArrowheads="1"/>
          </p:cNvSpPr>
          <p:nvPr/>
        </p:nvSpPr>
        <p:spPr bwMode="auto">
          <a:xfrm>
            <a:off x="9912350" y="6400800"/>
            <a:ext cx="755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72</a:t>
            </a:r>
          </a:p>
        </p:txBody>
      </p:sp>
      <p:sp>
        <p:nvSpPr>
          <p:cNvPr id="35990" name="Text Box 150"/>
          <p:cNvSpPr txBox="1">
            <a:spLocks noChangeArrowheads="1"/>
          </p:cNvSpPr>
          <p:nvPr/>
        </p:nvSpPr>
        <p:spPr bwMode="auto">
          <a:xfrm>
            <a:off x="2927351" y="6381750"/>
            <a:ext cx="576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28</a:t>
            </a:r>
          </a:p>
        </p:txBody>
      </p:sp>
      <p:sp>
        <p:nvSpPr>
          <p:cNvPr id="35991" name="Text Box 151"/>
          <p:cNvSpPr txBox="1">
            <a:spLocks noChangeArrowheads="1"/>
          </p:cNvSpPr>
          <p:nvPr/>
        </p:nvSpPr>
        <p:spPr bwMode="auto">
          <a:xfrm>
            <a:off x="8326439" y="6381750"/>
            <a:ext cx="8651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44</a:t>
            </a:r>
          </a:p>
        </p:txBody>
      </p:sp>
      <p:sp>
        <p:nvSpPr>
          <p:cNvPr id="35992" name="Text Box 152"/>
          <p:cNvSpPr txBox="1">
            <a:spLocks noChangeArrowheads="1"/>
          </p:cNvSpPr>
          <p:nvPr/>
        </p:nvSpPr>
        <p:spPr bwMode="auto">
          <a:xfrm>
            <a:off x="9983788" y="1557338"/>
            <a:ext cx="576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28</a:t>
            </a:r>
          </a:p>
        </p:txBody>
      </p:sp>
      <p:sp>
        <p:nvSpPr>
          <p:cNvPr id="35993" name="Text Box 153"/>
          <p:cNvSpPr txBox="1">
            <a:spLocks noChangeArrowheads="1"/>
          </p:cNvSpPr>
          <p:nvPr/>
        </p:nvSpPr>
        <p:spPr bwMode="auto">
          <a:xfrm>
            <a:off x="9983788" y="4365625"/>
            <a:ext cx="576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44</a:t>
            </a:r>
          </a:p>
        </p:txBody>
      </p:sp>
      <p:sp>
        <p:nvSpPr>
          <p:cNvPr id="35994" name="Text Box 154"/>
          <p:cNvSpPr txBox="1">
            <a:spLocks noChangeArrowheads="1"/>
          </p:cNvSpPr>
          <p:nvPr/>
        </p:nvSpPr>
        <p:spPr bwMode="auto">
          <a:xfrm>
            <a:off x="2424113" y="1844675"/>
            <a:ext cx="647700" cy="45720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/>
              <a:t>25</a:t>
            </a:r>
          </a:p>
        </p:txBody>
      </p:sp>
      <p:sp>
        <p:nvSpPr>
          <p:cNvPr id="35995" name="Text Box 155"/>
          <p:cNvSpPr txBox="1">
            <a:spLocks noChangeArrowheads="1"/>
          </p:cNvSpPr>
          <p:nvPr/>
        </p:nvSpPr>
        <p:spPr bwMode="auto">
          <a:xfrm>
            <a:off x="8401051" y="1484313"/>
            <a:ext cx="576263" cy="4572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5996" name="Text Box 156"/>
          <p:cNvSpPr txBox="1">
            <a:spLocks noChangeArrowheads="1"/>
          </p:cNvSpPr>
          <p:nvPr/>
        </p:nvSpPr>
        <p:spPr bwMode="auto">
          <a:xfrm>
            <a:off x="3432175" y="4652963"/>
            <a:ext cx="649288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5997" name="Text Box 157"/>
          <p:cNvSpPr txBox="1">
            <a:spLocks noChangeArrowheads="1"/>
          </p:cNvSpPr>
          <p:nvPr/>
        </p:nvSpPr>
        <p:spPr bwMode="auto">
          <a:xfrm>
            <a:off x="9048751" y="4149725"/>
            <a:ext cx="576263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/>
              <a:t>41</a:t>
            </a:r>
          </a:p>
        </p:txBody>
      </p:sp>
      <p:sp>
        <p:nvSpPr>
          <p:cNvPr id="35998" name="Rectangle 158"/>
          <p:cNvSpPr>
            <a:spLocks noChangeArrowheads="1"/>
          </p:cNvSpPr>
          <p:nvPr/>
        </p:nvSpPr>
        <p:spPr bwMode="auto">
          <a:xfrm flipH="1">
            <a:off x="7391400" y="620714"/>
            <a:ext cx="2520950" cy="2592387"/>
          </a:xfrm>
          <a:prstGeom prst="rect">
            <a:avLst/>
          </a:prstGeom>
          <a:solidFill>
            <a:schemeClr val="accent1">
              <a:alpha val="33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5999" name="Line 159"/>
          <p:cNvSpPr>
            <a:spLocks noChangeShapeType="1"/>
          </p:cNvSpPr>
          <p:nvPr/>
        </p:nvSpPr>
        <p:spPr bwMode="auto">
          <a:xfrm>
            <a:off x="1847851" y="3213100"/>
            <a:ext cx="8569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000" name="Rectangle 160"/>
          <p:cNvSpPr>
            <a:spLocks noChangeArrowheads="1"/>
          </p:cNvSpPr>
          <p:nvPr/>
        </p:nvSpPr>
        <p:spPr bwMode="auto">
          <a:xfrm>
            <a:off x="7391400" y="3213101"/>
            <a:ext cx="2520950" cy="3095625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758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0" y="27082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altLang="it-IT" sz="4000"/>
              <a:t>Gli spostamenti della soglia del test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85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2"/>
          <p:cNvSpPr>
            <a:spLocks noChangeArrowheads="1"/>
          </p:cNvSpPr>
          <p:nvPr/>
        </p:nvSpPr>
        <p:spPr bwMode="auto">
          <a:xfrm>
            <a:off x="3792539" y="6921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07" name="Oval 3"/>
          <p:cNvSpPr>
            <a:spLocks noChangeArrowheads="1"/>
          </p:cNvSpPr>
          <p:nvPr/>
        </p:nvSpPr>
        <p:spPr bwMode="auto">
          <a:xfrm>
            <a:off x="36496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3144839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09" name="Oval 5"/>
          <p:cNvSpPr>
            <a:spLocks noChangeArrowheads="1"/>
          </p:cNvSpPr>
          <p:nvPr/>
        </p:nvSpPr>
        <p:spPr bwMode="auto">
          <a:xfrm>
            <a:off x="42973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40084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11" name="Oval 7"/>
          <p:cNvSpPr>
            <a:spLocks noChangeArrowheads="1"/>
          </p:cNvSpPr>
          <p:nvPr/>
        </p:nvSpPr>
        <p:spPr bwMode="auto">
          <a:xfrm>
            <a:off x="4584700" y="16287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42243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13" name="Oval 9"/>
          <p:cNvSpPr>
            <a:spLocks noChangeArrowheads="1"/>
          </p:cNvSpPr>
          <p:nvPr/>
        </p:nvSpPr>
        <p:spPr bwMode="auto">
          <a:xfrm>
            <a:off x="516096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14" name="Oval 10"/>
          <p:cNvSpPr>
            <a:spLocks noChangeArrowheads="1"/>
          </p:cNvSpPr>
          <p:nvPr/>
        </p:nvSpPr>
        <p:spPr bwMode="auto">
          <a:xfrm>
            <a:off x="49450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15" name="Oval 11"/>
          <p:cNvSpPr>
            <a:spLocks noChangeArrowheads="1"/>
          </p:cNvSpPr>
          <p:nvPr/>
        </p:nvSpPr>
        <p:spPr bwMode="auto">
          <a:xfrm>
            <a:off x="54483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16" name="Oval 12"/>
          <p:cNvSpPr>
            <a:spLocks noChangeArrowheads="1"/>
          </p:cNvSpPr>
          <p:nvPr/>
        </p:nvSpPr>
        <p:spPr bwMode="auto">
          <a:xfrm>
            <a:off x="5737225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17" name="Oval 13"/>
          <p:cNvSpPr>
            <a:spLocks noChangeArrowheads="1"/>
          </p:cNvSpPr>
          <p:nvPr/>
        </p:nvSpPr>
        <p:spPr bwMode="auto">
          <a:xfrm>
            <a:off x="5160964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18" name="Oval 14"/>
          <p:cNvSpPr>
            <a:spLocks noChangeArrowheads="1"/>
          </p:cNvSpPr>
          <p:nvPr/>
        </p:nvSpPr>
        <p:spPr bwMode="auto">
          <a:xfrm>
            <a:off x="60245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19" name="Oval 15"/>
          <p:cNvSpPr>
            <a:spLocks noChangeArrowheads="1"/>
          </p:cNvSpPr>
          <p:nvPr/>
        </p:nvSpPr>
        <p:spPr bwMode="auto">
          <a:xfrm>
            <a:off x="6240464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20" name="Oval 16"/>
          <p:cNvSpPr>
            <a:spLocks noChangeArrowheads="1"/>
          </p:cNvSpPr>
          <p:nvPr/>
        </p:nvSpPr>
        <p:spPr bwMode="auto">
          <a:xfrm>
            <a:off x="5881689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21" name="Oval 17"/>
          <p:cNvSpPr>
            <a:spLocks noChangeArrowheads="1"/>
          </p:cNvSpPr>
          <p:nvPr/>
        </p:nvSpPr>
        <p:spPr bwMode="auto">
          <a:xfrm>
            <a:off x="667385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22" name="Oval 18"/>
          <p:cNvSpPr>
            <a:spLocks noChangeArrowheads="1"/>
          </p:cNvSpPr>
          <p:nvPr/>
        </p:nvSpPr>
        <p:spPr bwMode="auto">
          <a:xfrm>
            <a:off x="667385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23" name="Oval 19"/>
          <p:cNvSpPr>
            <a:spLocks noChangeArrowheads="1"/>
          </p:cNvSpPr>
          <p:nvPr/>
        </p:nvSpPr>
        <p:spPr bwMode="auto">
          <a:xfrm>
            <a:off x="62404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24" name="Oval 20"/>
          <p:cNvSpPr>
            <a:spLocks noChangeArrowheads="1"/>
          </p:cNvSpPr>
          <p:nvPr/>
        </p:nvSpPr>
        <p:spPr bwMode="auto">
          <a:xfrm>
            <a:off x="71770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25" name="Oval 21"/>
          <p:cNvSpPr>
            <a:spLocks noChangeArrowheads="1"/>
          </p:cNvSpPr>
          <p:nvPr/>
        </p:nvSpPr>
        <p:spPr bwMode="auto">
          <a:xfrm>
            <a:off x="7466014" y="31400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26" name="Oval 22"/>
          <p:cNvSpPr>
            <a:spLocks noChangeArrowheads="1"/>
          </p:cNvSpPr>
          <p:nvPr/>
        </p:nvSpPr>
        <p:spPr bwMode="auto">
          <a:xfrm>
            <a:off x="8185150" y="41481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27" name="Oval 23"/>
          <p:cNvSpPr>
            <a:spLocks noChangeArrowheads="1"/>
          </p:cNvSpPr>
          <p:nvPr/>
        </p:nvSpPr>
        <p:spPr bwMode="auto">
          <a:xfrm>
            <a:off x="768191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28" name="Oval 24"/>
          <p:cNvSpPr>
            <a:spLocks noChangeArrowheads="1"/>
          </p:cNvSpPr>
          <p:nvPr/>
        </p:nvSpPr>
        <p:spPr bwMode="auto">
          <a:xfrm>
            <a:off x="79692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29" name="Oval 25"/>
          <p:cNvSpPr>
            <a:spLocks noChangeArrowheads="1"/>
          </p:cNvSpPr>
          <p:nvPr/>
        </p:nvSpPr>
        <p:spPr bwMode="auto">
          <a:xfrm>
            <a:off x="8401050" y="45085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30" name="Oval 26"/>
          <p:cNvSpPr>
            <a:spLocks noChangeArrowheads="1"/>
          </p:cNvSpPr>
          <p:nvPr/>
        </p:nvSpPr>
        <p:spPr bwMode="auto">
          <a:xfrm>
            <a:off x="8040689" y="45085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31" name="Oval 27"/>
          <p:cNvSpPr>
            <a:spLocks noChangeArrowheads="1"/>
          </p:cNvSpPr>
          <p:nvPr/>
        </p:nvSpPr>
        <p:spPr bwMode="auto">
          <a:xfrm>
            <a:off x="8616950" y="50133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32" name="Oval 28"/>
          <p:cNvSpPr>
            <a:spLocks noChangeArrowheads="1"/>
          </p:cNvSpPr>
          <p:nvPr/>
        </p:nvSpPr>
        <p:spPr bwMode="auto">
          <a:xfrm>
            <a:off x="8329614" y="47974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33" name="Oval 29"/>
          <p:cNvSpPr>
            <a:spLocks noChangeArrowheads="1"/>
          </p:cNvSpPr>
          <p:nvPr/>
        </p:nvSpPr>
        <p:spPr bwMode="auto">
          <a:xfrm>
            <a:off x="84740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34" name="Oval 30"/>
          <p:cNvSpPr>
            <a:spLocks noChangeArrowheads="1"/>
          </p:cNvSpPr>
          <p:nvPr/>
        </p:nvSpPr>
        <p:spPr bwMode="auto">
          <a:xfrm>
            <a:off x="89058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35" name="Oval 31"/>
          <p:cNvSpPr>
            <a:spLocks noChangeArrowheads="1"/>
          </p:cNvSpPr>
          <p:nvPr/>
        </p:nvSpPr>
        <p:spPr bwMode="auto">
          <a:xfrm>
            <a:off x="4008439" y="9080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36" name="Oval 32"/>
          <p:cNvSpPr>
            <a:spLocks noChangeArrowheads="1"/>
          </p:cNvSpPr>
          <p:nvPr/>
        </p:nvSpPr>
        <p:spPr bwMode="auto">
          <a:xfrm>
            <a:off x="3865564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37" name="Oval 33"/>
          <p:cNvSpPr>
            <a:spLocks noChangeArrowheads="1"/>
          </p:cNvSpPr>
          <p:nvPr/>
        </p:nvSpPr>
        <p:spPr bwMode="auto">
          <a:xfrm>
            <a:off x="3360739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38" name="Oval 34"/>
          <p:cNvSpPr>
            <a:spLocks noChangeArrowheads="1"/>
          </p:cNvSpPr>
          <p:nvPr/>
        </p:nvSpPr>
        <p:spPr bwMode="auto">
          <a:xfrm>
            <a:off x="35766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39" name="Oval 35"/>
          <p:cNvSpPr>
            <a:spLocks noChangeArrowheads="1"/>
          </p:cNvSpPr>
          <p:nvPr/>
        </p:nvSpPr>
        <p:spPr bwMode="auto">
          <a:xfrm>
            <a:off x="4224339" y="19161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40" name="Oval 36"/>
          <p:cNvSpPr>
            <a:spLocks noChangeArrowheads="1"/>
          </p:cNvSpPr>
          <p:nvPr/>
        </p:nvSpPr>
        <p:spPr bwMode="auto">
          <a:xfrm>
            <a:off x="4800600" y="18446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41" name="Oval 37"/>
          <p:cNvSpPr>
            <a:spLocks noChangeArrowheads="1"/>
          </p:cNvSpPr>
          <p:nvPr/>
        </p:nvSpPr>
        <p:spPr bwMode="auto">
          <a:xfrm>
            <a:off x="4440239" y="23479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42" name="Oval 38"/>
          <p:cNvSpPr>
            <a:spLocks noChangeArrowheads="1"/>
          </p:cNvSpPr>
          <p:nvPr/>
        </p:nvSpPr>
        <p:spPr bwMode="auto">
          <a:xfrm>
            <a:off x="5376864" y="20605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43" name="Oval 39"/>
          <p:cNvSpPr>
            <a:spLocks noChangeArrowheads="1"/>
          </p:cNvSpPr>
          <p:nvPr/>
        </p:nvSpPr>
        <p:spPr bwMode="auto">
          <a:xfrm>
            <a:off x="51609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44" name="Oval 40"/>
          <p:cNvSpPr>
            <a:spLocks noChangeArrowheads="1"/>
          </p:cNvSpPr>
          <p:nvPr/>
        </p:nvSpPr>
        <p:spPr bwMode="auto">
          <a:xfrm>
            <a:off x="5664200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45" name="Oval 41"/>
          <p:cNvSpPr>
            <a:spLocks noChangeArrowheads="1"/>
          </p:cNvSpPr>
          <p:nvPr/>
        </p:nvSpPr>
        <p:spPr bwMode="auto">
          <a:xfrm>
            <a:off x="595312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46" name="Oval 42"/>
          <p:cNvSpPr>
            <a:spLocks noChangeArrowheads="1"/>
          </p:cNvSpPr>
          <p:nvPr/>
        </p:nvSpPr>
        <p:spPr bwMode="auto">
          <a:xfrm>
            <a:off x="5376864" y="35004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47" name="Oval 43"/>
          <p:cNvSpPr>
            <a:spLocks noChangeArrowheads="1"/>
          </p:cNvSpPr>
          <p:nvPr/>
        </p:nvSpPr>
        <p:spPr bwMode="auto">
          <a:xfrm>
            <a:off x="62404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48" name="Oval 44"/>
          <p:cNvSpPr>
            <a:spLocks noChangeArrowheads="1"/>
          </p:cNvSpPr>
          <p:nvPr/>
        </p:nvSpPr>
        <p:spPr bwMode="auto">
          <a:xfrm>
            <a:off x="6456364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49" name="Oval 45"/>
          <p:cNvSpPr>
            <a:spLocks noChangeArrowheads="1"/>
          </p:cNvSpPr>
          <p:nvPr/>
        </p:nvSpPr>
        <p:spPr bwMode="auto">
          <a:xfrm>
            <a:off x="60975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50" name="Oval 46"/>
          <p:cNvSpPr>
            <a:spLocks noChangeArrowheads="1"/>
          </p:cNvSpPr>
          <p:nvPr/>
        </p:nvSpPr>
        <p:spPr bwMode="auto">
          <a:xfrm>
            <a:off x="6889750" y="36449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51" name="Oval 47"/>
          <p:cNvSpPr>
            <a:spLocks noChangeArrowheads="1"/>
          </p:cNvSpPr>
          <p:nvPr/>
        </p:nvSpPr>
        <p:spPr bwMode="auto">
          <a:xfrm>
            <a:off x="6889750" y="44370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52" name="Oval 48"/>
          <p:cNvSpPr>
            <a:spLocks noChangeArrowheads="1"/>
          </p:cNvSpPr>
          <p:nvPr/>
        </p:nvSpPr>
        <p:spPr bwMode="auto">
          <a:xfrm>
            <a:off x="645636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53" name="Oval 49"/>
          <p:cNvSpPr>
            <a:spLocks noChangeArrowheads="1"/>
          </p:cNvSpPr>
          <p:nvPr/>
        </p:nvSpPr>
        <p:spPr bwMode="auto">
          <a:xfrm>
            <a:off x="73929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54" name="Oval 50"/>
          <p:cNvSpPr>
            <a:spLocks noChangeArrowheads="1"/>
          </p:cNvSpPr>
          <p:nvPr/>
        </p:nvSpPr>
        <p:spPr bwMode="auto">
          <a:xfrm>
            <a:off x="76819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55" name="Oval 51"/>
          <p:cNvSpPr>
            <a:spLocks noChangeArrowheads="1"/>
          </p:cNvSpPr>
          <p:nvPr/>
        </p:nvSpPr>
        <p:spPr bwMode="auto">
          <a:xfrm>
            <a:off x="8401050" y="4364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56" name="Oval 52"/>
          <p:cNvSpPr>
            <a:spLocks noChangeArrowheads="1"/>
          </p:cNvSpPr>
          <p:nvPr/>
        </p:nvSpPr>
        <p:spPr bwMode="auto">
          <a:xfrm>
            <a:off x="789781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57" name="Oval 53"/>
          <p:cNvSpPr>
            <a:spLocks noChangeArrowheads="1"/>
          </p:cNvSpPr>
          <p:nvPr/>
        </p:nvSpPr>
        <p:spPr bwMode="auto">
          <a:xfrm>
            <a:off x="8185150" y="51562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58" name="Oval 54"/>
          <p:cNvSpPr>
            <a:spLocks noChangeArrowheads="1"/>
          </p:cNvSpPr>
          <p:nvPr/>
        </p:nvSpPr>
        <p:spPr bwMode="auto">
          <a:xfrm>
            <a:off x="8616950" y="47244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59" name="Oval 55"/>
          <p:cNvSpPr>
            <a:spLocks noChangeArrowheads="1"/>
          </p:cNvSpPr>
          <p:nvPr/>
        </p:nvSpPr>
        <p:spPr bwMode="auto">
          <a:xfrm>
            <a:off x="8256589" y="47244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60" name="Oval 56"/>
          <p:cNvSpPr>
            <a:spLocks noChangeArrowheads="1"/>
          </p:cNvSpPr>
          <p:nvPr/>
        </p:nvSpPr>
        <p:spPr bwMode="auto">
          <a:xfrm>
            <a:off x="8832850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61" name="Oval 57"/>
          <p:cNvSpPr>
            <a:spLocks noChangeArrowheads="1"/>
          </p:cNvSpPr>
          <p:nvPr/>
        </p:nvSpPr>
        <p:spPr bwMode="auto">
          <a:xfrm>
            <a:off x="8545514" y="50133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62" name="Oval 58"/>
          <p:cNvSpPr>
            <a:spLocks noChangeArrowheads="1"/>
          </p:cNvSpPr>
          <p:nvPr/>
        </p:nvSpPr>
        <p:spPr bwMode="auto">
          <a:xfrm>
            <a:off x="86899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63" name="Oval 59"/>
          <p:cNvSpPr>
            <a:spLocks noChangeArrowheads="1"/>
          </p:cNvSpPr>
          <p:nvPr/>
        </p:nvSpPr>
        <p:spPr bwMode="auto">
          <a:xfrm>
            <a:off x="91217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64" name="Oval 60"/>
          <p:cNvSpPr>
            <a:spLocks noChangeArrowheads="1"/>
          </p:cNvSpPr>
          <p:nvPr/>
        </p:nvSpPr>
        <p:spPr bwMode="auto">
          <a:xfrm>
            <a:off x="4224339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65" name="Oval 61"/>
          <p:cNvSpPr>
            <a:spLocks noChangeArrowheads="1"/>
          </p:cNvSpPr>
          <p:nvPr/>
        </p:nvSpPr>
        <p:spPr bwMode="auto">
          <a:xfrm>
            <a:off x="40814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66" name="Oval 62"/>
          <p:cNvSpPr>
            <a:spLocks noChangeArrowheads="1"/>
          </p:cNvSpPr>
          <p:nvPr/>
        </p:nvSpPr>
        <p:spPr bwMode="auto">
          <a:xfrm>
            <a:off x="35766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67" name="Oval 63"/>
          <p:cNvSpPr>
            <a:spLocks noChangeArrowheads="1"/>
          </p:cNvSpPr>
          <p:nvPr/>
        </p:nvSpPr>
        <p:spPr bwMode="auto">
          <a:xfrm>
            <a:off x="47291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68" name="Oval 64"/>
          <p:cNvSpPr>
            <a:spLocks noChangeArrowheads="1"/>
          </p:cNvSpPr>
          <p:nvPr/>
        </p:nvSpPr>
        <p:spPr bwMode="auto">
          <a:xfrm>
            <a:off x="44402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69" name="Oval 65"/>
          <p:cNvSpPr>
            <a:spLocks noChangeArrowheads="1"/>
          </p:cNvSpPr>
          <p:nvPr/>
        </p:nvSpPr>
        <p:spPr bwMode="auto">
          <a:xfrm>
            <a:off x="5016500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70" name="Oval 66"/>
          <p:cNvSpPr>
            <a:spLocks noChangeArrowheads="1"/>
          </p:cNvSpPr>
          <p:nvPr/>
        </p:nvSpPr>
        <p:spPr bwMode="auto">
          <a:xfrm>
            <a:off x="4656139" y="25638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71" name="Oval 67"/>
          <p:cNvSpPr>
            <a:spLocks noChangeArrowheads="1"/>
          </p:cNvSpPr>
          <p:nvPr/>
        </p:nvSpPr>
        <p:spPr bwMode="auto">
          <a:xfrm>
            <a:off x="559276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72" name="Oval 68"/>
          <p:cNvSpPr>
            <a:spLocks noChangeArrowheads="1"/>
          </p:cNvSpPr>
          <p:nvPr/>
        </p:nvSpPr>
        <p:spPr bwMode="auto">
          <a:xfrm>
            <a:off x="53768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73" name="Oval 69"/>
          <p:cNvSpPr>
            <a:spLocks noChangeArrowheads="1"/>
          </p:cNvSpPr>
          <p:nvPr/>
        </p:nvSpPr>
        <p:spPr bwMode="auto">
          <a:xfrm>
            <a:off x="5880100" y="31400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74" name="Oval 70"/>
          <p:cNvSpPr>
            <a:spLocks noChangeArrowheads="1"/>
          </p:cNvSpPr>
          <p:nvPr/>
        </p:nvSpPr>
        <p:spPr bwMode="auto">
          <a:xfrm>
            <a:off x="616902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75" name="Oval 71"/>
          <p:cNvSpPr>
            <a:spLocks noChangeArrowheads="1"/>
          </p:cNvSpPr>
          <p:nvPr/>
        </p:nvSpPr>
        <p:spPr bwMode="auto">
          <a:xfrm>
            <a:off x="5592764" y="37163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76" name="Oval 72"/>
          <p:cNvSpPr>
            <a:spLocks noChangeArrowheads="1"/>
          </p:cNvSpPr>
          <p:nvPr/>
        </p:nvSpPr>
        <p:spPr bwMode="auto">
          <a:xfrm>
            <a:off x="64563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77" name="Oval 73"/>
          <p:cNvSpPr>
            <a:spLocks noChangeArrowheads="1"/>
          </p:cNvSpPr>
          <p:nvPr/>
        </p:nvSpPr>
        <p:spPr bwMode="auto">
          <a:xfrm>
            <a:off x="66722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78" name="Oval 74"/>
          <p:cNvSpPr>
            <a:spLocks noChangeArrowheads="1"/>
          </p:cNvSpPr>
          <p:nvPr/>
        </p:nvSpPr>
        <p:spPr bwMode="auto">
          <a:xfrm>
            <a:off x="63134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79" name="Oval 75"/>
          <p:cNvSpPr>
            <a:spLocks noChangeArrowheads="1"/>
          </p:cNvSpPr>
          <p:nvPr/>
        </p:nvSpPr>
        <p:spPr bwMode="auto">
          <a:xfrm>
            <a:off x="7105650" y="38608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80" name="Oval 76"/>
          <p:cNvSpPr>
            <a:spLocks noChangeArrowheads="1"/>
          </p:cNvSpPr>
          <p:nvPr/>
        </p:nvSpPr>
        <p:spPr bwMode="auto">
          <a:xfrm>
            <a:off x="7105650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81" name="Oval 77"/>
          <p:cNvSpPr>
            <a:spLocks noChangeArrowheads="1"/>
          </p:cNvSpPr>
          <p:nvPr/>
        </p:nvSpPr>
        <p:spPr bwMode="auto">
          <a:xfrm>
            <a:off x="667226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82" name="Oval 78"/>
          <p:cNvSpPr>
            <a:spLocks noChangeArrowheads="1"/>
          </p:cNvSpPr>
          <p:nvPr/>
        </p:nvSpPr>
        <p:spPr bwMode="auto">
          <a:xfrm>
            <a:off x="760888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83" name="Oval 79"/>
          <p:cNvSpPr>
            <a:spLocks noChangeArrowheads="1"/>
          </p:cNvSpPr>
          <p:nvPr/>
        </p:nvSpPr>
        <p:spPr bwMode="auto">
          <a:xfrm>
            <a:off x="7897814" y="35718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84" name="Oval 80"/>
          <p:cNvSpPr>
            <a:spLocks noChangeArrowheads="1"/>
          </p:cNvSpPr>
          <p:nvPr/>
        </p:nvSpPr>
        <p:spPr bwMode="auto">
          <a:xfrm>
            <a:off x="8616950" y="45799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85" name="Oval 81"/>
          <p:cNvSpPr>
            <a:spLocks noChangeArrowheads="1"/>
          </p:cNvSpPr>
          <p:nvPr/>
        </p:nvSpPr>
        <p:spPr bwMode="auto">
          <a:xfrm>
            <a:off x="811371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86" name="Oval 82"/>
          <p:cNvSpPr>
            <a:spLocks noChangeArrowheads="1"/>
          </p:cNvSpPr>
          <p:nvPr/>
        </p:nvSpPr>
        <p:spPr bwMode="auto">
          <a:xfrm>
            <a:off x="8401050" y="53721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87" name="Oval 83"/>
          <p:cNvSpPr>
            <a:spLocks noChangeArrowheads="1"/>
          </p:cNvSpPr>
          <p:nvPr/>
        </p:nvSpPr>
        <p:spPr bwMode="auto">
          <a:xfrm>
            <a:off x="88328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88" name="Oval 84"/>
          <p:cNvSpPr>
            <a:spLocks noChangeArrowheads="1"/>
          </p:cNvSpPr>
          <p:nvPr/>
        </p:nvSpPr>
        <p:spPr bwMode="auto">
          <a:xfrm>
            <a:off x="8472489" y="4940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89" name="Oval 85"/>
          <p:cNvSpPr>
            <a:spLocks noChangeArrowheads="1"/>
          </p:cNvSpPr>
          <p:nvPr/>
        </p:nvSpPr>
        <p:spPr bwMode="auto">
          <a:xfrm>
            <a:off x="9048750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90" name="Oval 86"/>
          <p:cNvSpPr>
            <a:spLocks noChangeArrowheads="1"/>
          </p:cNvSpPr>
          <p:nvPr/>
        </p:nvSpPr>
        <p:spPr bwMode="auto">
          <a:xfrm>
            <a:off x="8761414" y="52292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91" name="Oval 87"/>
          <p:cNvSpPr>
            <a:spLocks noChangeArrowheads="1"/>
          </p:cNvSpPr>
          <p:nvPr/>
        </p:nvSpPr>
        <p:spPr bwMode="auto">
          <a:xfrm>
            <a:off x="89058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92" name="Oval 88"/>
          <p:cNvSpPr>
            <a:spLocks noChangeArrowheads="1"/>
          </p:cNvSpPr>
          <p:nvPr/>
        </p:nvSpPr>
        <p:spPr bwMode="auto">
          <a:xfrm>
            <a:off x="93376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93" name="Oval 89"/>
          <p:cNvSpPr>
            <a:spLocks noChangeArrowheads="1"/>
          </p:cNvSpPr>
          <p:nvPr/>
        </p:nvSpPr>
        <p:spPr bwMode="auto">
          <a:xfrm>
            <a:off x="3071814" y="8366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94" name="Oval 90"/>
          <p:cNvSpPr>
            <a:spLocks noChangeArrowheads="1"/>
          </p:cNvSpPr>
          <p:nvPr/>
        </p:nvSpPr>
        <p:spPr bwMode="auto">
          <a:xfrm>
            <a:off x="29289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95" name="Oval 91"/>
          <p:cNvSpPr>
            <a:spLocks noChangeArrowheads="1"/>
          </p:cNvSpPr>
          <p:nvPr/>
        </p:nvSpPr>
        <p:spPr bwMode="auto">
          <a:xfrm>
            <a:off x="2424114" y="14843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96" name="Oval 92"/>
          <p:cNvSpPr>
            <a:spLocks noChangeArrowheads="1"/>
          </p:cNvSpPr>
          <p:nvPr/>
        </p:nvSpPr>
        <p:spPr bwMode="auto">
          <a:xfrm>
            <a:off x="35766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97" name="Oval 93"/>
          <p:cNvSpPr>
            <a:spLocks noChangeArrowheads="1"/>
          </p:cNvSpPr>
          <p:nvPr/>
        </p:nvSpPr>
        <p:spPr bwMode="auto">
          <a:xfrm>
            <a:off x="328771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98" name="Oval 94"/>
          <p:cNvSpPr>
            <a:spLocks noChangeArrowheads="1"/>
          </p:cNvSpPr>
          <p:nvPr/>
        </p:nvSpPr>
        <p:spPr bwMode="auto">
          <a:xfrm>
            <a:off x="3863975" y="1773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599" name="Oval 95"/>
          <p:cNvSpPr>
            <a:spLocks noChangeArrowheads="1"/>
          </p:cNvSpPr>
          <p:nvPr/>
        </p:nvSpPr>
        <p:spPr bwMode="auto">
          <a:xfrm>
            <a:off x="35036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00" name="Oval 96"/>
          <p:cNvSpPr>
            <a:spLocks noChangeArrowheads="1"/>
          </p:cNvSpPr>
          <p:nvPr/>
        </p:nvSpPr>
        <p:spPr bwMode="auto">
          <a:xfrm>
            <a:off x="44402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01" name="Oval 97"/>
          <p:cNvSpPr>
            <a:spLocks noChangeArrowheads="1"/>
          </p:cNvSpPr>
          <p:nvPr/>
        </p:nvSpPr>
        <p:spPr bwMode="auto">
          <a:xfrm>
            <a:off x="42243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02" name="Oval 98"/>
          <p:cNvSpPr>
            <a:spLocks noChangeArrowheads="1"/>
          </p:cNvSpPr>
          <p:nvPr/>
        </p:nvSpPr>
        <p:spPr bwMode="auto">
          <a:xfrm>
            <a:off x="4727575" y="28527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03" name="Oval 99"/>
          <p:cNvSpPr>
            <a:spLocks noChangeArrowheads="1"/>
          </p:cNvSpPr>
          <p:nvPr/>
        </p:nvSpPr>
        <p:spPr bwMode="auto">
          <a:xfrm>
            <a:off x="5016500" y="2205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04" name="Oval 100"/>
          <p:cNvSpPr>
            <a:spLocks noChangeArrowheads="1"/>
          </p:cNvSpPr>
          <p:nvPr/>
        </p:nvSpPr>
        <p:spPr bwMode="auto">
          <a:xfrm>
            <a:off x="4440239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05" name="Oval 101"/>
          <p:cNvSpPr>
            <a:spLocks noChangeArrowheads="1"/>
          </p:cNvSpPr>
          <p:nvPr/>
        </p:nvSpPr>
        <p:spPr bwMode="auto">
          <a:xfrm>
            <a:off x="53038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06" name="Oval 102"/>
          <p:cNvSpPr>
            <a:spLocks noChangeArrowheads="1"/>
          </p:cNvSpPr>
          <p:nvPr/>
        </p:nvSpPr>
        <p:spPr bwMode="auto">
          <a:xfrm>
            <a:off x="5519739" y="33575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07" name="Oval 103"/>
          <p:cNvSpPr>
            <a:spLocks noChangeArrowheads="1"/>
          </p:cNvSpPr>
          <p:nvPr/>
        </p:nvSpPr>
        <p:spPr bwMode="auto">
          <a:xfrm>
            <a:off x="5160964" y="37893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08" name="Oval 104"/>
          <p:cNvSpPr>
            <a:spLocks noChangeArrowheads="1"/>
          </p:cNvSpPr>
          <p:nvPr/>
        </p:nvSpPr>
        <p:spPr bwMode="auto">
          <a:xfrm>
            <a:off x="5953125" y="35734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09" name="Oval 105"/>
          <p:cNvSpPr>
            <a:spLocks noChangeArrowheads="1"/>
          </p:cNvSpPr>
          <p:nvPr/>
        </p:nvSpPr>
        <p:spPr bwMode="auto">
          <a:xfrm>
            <a:off x="5953125" y="43656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10" name="Oval 106"/>
          <p:cNvSpPr>
            <a:spLocks noChangeArrowheads="1"/>
          </p:cNvSpPr>
          <p:nvPr/>
        </p:nvSpPr>
        <p:spPr bwMode="auto">
          <a:xfrm>
            <a:off x="5519739" y="41497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11" name="Oval 107"/>
          <p:cNvSpPr>
            <a:spLocks noChangeArrowheads="1"/>
          </p:cNvSpPr>
          <p:nvPr/>
        </p:nvSpPr>
        <p:spPr bwMode="auto">
          <a:xfrm>
            <a:off x="64563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12" name="Oval 108"/>
          <p:cNvSpPr>
            <a:spLocks noChangeArrowheads="1"/>
          </p:cNvSpPr>
          <p:nvPr/>
        </p:nvSpPr>
        <p:spPr bwMode="auto">
          <a:xfrm>
            <a:off x="6745289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13" name="Oval 109"/>
          <p:cNvSpPr>
            <a:spLocks noChangeArrowheads="1"/>
          </p:cNvSpPr>
          <p:nvPr/>
        </p:nvSpPr>
        <p:spPr bwMode="auto">
          <a:xfrm>
            <a:off x="7464425" y="42926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14" name="Oval 110"/>
          <p:cNvSpPr>
            <a:spLocks noChangeArrowheads="1"/>
          </p:cNvSpPr>
          <p:nvPr/>
        </p:nvSpPr>
        <p:spPr bwMode="auto">
          <a:xfrm>
            <a:off x="6961189" y="43656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15" name="Oval 111"/>
          <p:cNvSpPr>
            <a:spLocks noChangeArrowheads="1"/>
          </p:cNvSpPr>
          <p:nvPr/>
        </p:nvSpPr>
        <p:spPr bwMode="auto">
          <a:xfrm>
            <a:off x="7248525" y="50847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16" name="Oval 112"/>
          <p:cNvSpPr>
            <a:spLocks noChangeArrowheads="1"/>
          </p:cNvSpPr>
          <p:nvPr/>
        </p:nvSpPr>
        <p:spPr bwMode="auto">
          <a:xfrm>
            <a:off x="7680325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17" name="Oval 113"/>
          <p:cNvSpPr>
            <a:spLocks noChangeArrowheads="1"/>
          </p:cNvSpPr>
          <p:nvPr/>
        </p:nvSpPr>
        <p:spPr bwMode="auto">
          <a:xfrm>
            <a:off x="731996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18" name="Oval 114"/>
          <p:cNvSpPr>
            <a:spLocks noChangeArrowheads="1"/>
          </p:cNvSpPr>
          <p:nvPr/>
        </p:nvSpPr>
        <p:spPr bwMode="auto">
          <a:xfrm>
            <a:off x="7896225" y="51577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19" name="Oval 115"/>
          <p:cNvSpPr>
            <a:spLocks noChangeArrowheads="1"/>
          </p:cNvSpPr>
          <p:nvPr/>
        </p:nvSpPr>
        <p:spPr bwMode="auto">
          <a:xfrm>
            <a:off x="7608889" y="494188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20" name="Oval 116"/>
          <p:cNvSpPr>
            <a:spLocks noChangeArrowheads="1"/>
          </p:cNvSpPr>
          <p:nvPr/>
        </p:nvSpPr>
        <p:spPr bwMode="auto">
          <a:xfrm>
            <a:off x="77533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21" name="Oval 117"/>
          <p:cNvSpPr>
            <a:spLocks noChangeArrowheads="1"/>
          </p:cNvSpPr>
          <p:nvPr/>
        </p:nvSpPr>
        <p:spPr bwMode="auto">
          <a:xfrm>
            <a:off x="81851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22" name="Oval 118"/>
          <p:cNvSpPr>
            <a:spLocks noChangeArrowheads="1"/>
          </p:cNvSpPr>
          <p:nvPr/>
        </p:nvSpPr>
        <p:spPr bwMode="auto">
          <a:xfrm>
            <a:off x="321627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23" name="Oval 119"/>
          <p:cNvSpPr>
            <a:spLocks noChangeArrowheads="1"/>
          </p:cNvSpPr>
          <p:nvPr/>
        </p:nvSpPr>
        <p:spPr bwMode="auto">
          <a:xfrm>
            <a:off x="30734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24" name="Oval 120"/>
          <p:cNvSpPr>
            <a:spLocks noChangeArrowheads="1"/>
          </p:cNvSpPr>
          <p:nvPr/>
        </p:nvSpPr>
        <p:spPr bwMode="auto">
          <a:xfrm>
            <a:off x="2568575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25" name="Oval 121"/>
          <p:cNvSpPr>
            <a:spLocks noChangeArrowheads="1"/>
          </p:cNvSpPr>
          <p:nvPr/>
        </p:nvSpPr>
        <p:spPr bwMode="auto">
          <a:xfrm>
            <a:off x="37211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26" name="Oval 122"/>
          <p:cNvSpPr>
            <a:spLocks noChangeArrowheads="1"/>
          </p:cNvSpPr>
          <p:nvPr/>
        </p:nvSpPr>
        <p:spPr bwMode="auto">
          <a:xfrm>
            <a:off x="34321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27" name="Oval 123"/>
          <p:cNvSpPr>
            <a:spLocks noChangeArrowheads="1"/>
          </p:cNvSpPr>
          <p:nvPr/>
        </p:nvSpPr>
        <p:spPr bwMode="auto">
          <a:xfrm>
            <a:off x="4008439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28" name="Oval 124"/>
          <p:cNvSpPr>
            <a:spLocks noChangeArrowheads="1"/>
          </p:cNvSpPr>
          <p:nvPr/>
        </p:nvSpPr>
        <p:spPr bwMode="auto">
          <a:xfrm>
            <a:off x="3648075" y="37163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29" name="Oval 125"/>
          <p:cNvSpPr>
            <a:spLocks noChangeArrowheads="1"/>
          </p:cNvSpPr>
          <p:nvPr/>
        </p:nvSpPr>
        <p:spPr bwMode="auto">
          <a:xfrm>
            <a:off x="458470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30" name="Oval 126"/>
          <p:cNvSpPr>
            <a:spLocks noChangeArrowheads="1"/>
          </p:cNvSpPr>
          <p:nvPr/>
        </p:nvSpPr>
        <p:spPr bwMode="auto">
          <a:xfrm>
            <a:off x="43688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31" name="Oval 127"/>
          <p:cNvSpPr>
            <a:spLocks noChangeArrowheads="1"/>
          </p:cNvSpPr>
          <p:nvPr/>
        </p:nvSpPr>
        <p:spPr bwMode="auto">
          <a:xfrm>
            <a:off x="487203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32" name="Oval 128"/>
          <p:cNvSpPr>
            <a:spLocks noChangeArrowheads="1"/>
          </p:cNvSpPr>
          <p:nvPr/>
        </p:nvSpPr>
        <p:spPr bwMode="auto">
          <a:xfrm>
            <a:off x="51609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33" name="Oval 129"/>
          <p:cNvSpPr>
            <a:spLocks noChangeArrowheads="1"/>
          </p:cNvSpPr>
          <p:nvPr/>
        </p:nvSpPr>
        <p:spPr bwMode="auto">
          <a:xfrm>
            <a:off x="4584700" y="48688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34" name="Oval 130"/>
          <p:cNvSpPr>
            <a:spLocks noChangeArrowheads="1"/>
          </p:cNvSpPr>
          <p:nvPr/>
        </p:nvSpPr>
        <p:spPr bwMode="auto">
          <a:xfrm>
            <a:off x="54483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35" name="Oval 131"/>
          <p:cNvSpPr>
            <a:spLocks noChangeArrowheads="1"/>
          </p:cNvSpPr>
          <p:nvPr/>
        </p:nvSpPr>
        <p:spPr bwMode="auto">
          <a:xfrm>
            <a:off x="6242050" y="13398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36" name="Oval 132"/>
          <p:cNvSpPr>
            <a:spLocks noChangeArrowheads="1"/>
          </p:cNvSpPr>
          <p:nvPr/>
        </p:nvSpPr>
        <p:spPr bwMode="auto">
          <a:xfrm>
            <a:off x="60991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37" name="Oval 133"/>
          <p:cNvSpPr>
            <a:spLocks noChangeArrowheads="1"/>
          </p:cNvSpPr>
          <p:nvPr/>
        </p:nvSpPr>
        <p:spPr bwMode="auto">
          <a:xfrm>
            <a:off x="5594350" y="19875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38" name="Oval 134"/>
          <p:cNvSpPr>
            <a:spLocks noChangeArrowheads="1"/>
          </p:cNvSpPr>
          <p:nvPr/>
        </p:nvSpPr>
        <p:spPr bwMode="auto">
          <a:xfrm>
            <a:off x="67468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39" name="Oval 135"/>
          <p:cNvSpPr>
            <a:spLocks noChangeArrowheads="1"/>
          </p:cNvSpPr>
          <p:nvPr/>
        </p:nvSpPr>
        <p:spPr bwMode="auto">
          <a:xfrm>
            <a:off x="6457950" y="23479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40" name="Oval 136"/>
          <p:cNvSpPr>
            <a:spLocks noChangeArrowheads="1"/>
          </p:cNvSpPr>
          <p:nvPr/>
        </p:nvSpPr>
        <p:spPr bwMode="auto">
          <a:xfrm>
            <a:off x="70342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41" name="Oval 137"/>
          <p:cNvSpPr>
            <a:spLocks noChangeArrowheads="1"/>
          </p:cNvSpPr>
          <p:nvPr/>
        </p:nvSpPr>
        <p:spPr bwMode="auto">
          <a:xfrm>
            <a:off x="6673850" y="27797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42" name="Oval 138"/>
          <p:cNvSpPr>
            <a:spLocks noChangeArrowheads="1"/>
          </p:cNvSpPr>
          <p:nvPr/>
        </p:nvSpPr>
        <p:spPr bwMode="auto">
          <a:xfrm>
            <a:off x="761047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43" name="Oval 139"/>
          <p:cNvSpPr>
            <a:spLocks noChangeArrowheads="1"/>
          </p:cNvSpPr>
          <p:nvPr/>
        </p:nvSpPr>
        <p:spPr bwMode="auto">
          <a:xfrm>
            <a:off x="73945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44" name="Oval 140"/>
          <p:cNvSpPr>
            <a:spLocks noChangeArrowheads="1"/>
          </p:cNvSpPr>
          <p:nvPr/>
        </p:nvSpPr>
        <p:spPr bwMode="auto">
          <a:xfrm>
            <a:off x="78978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45" name="Oval 141"/>
          <p:cNvSpPr>
            <a:spLocks noChangeArrowheads="1"/>
          </p:cNvSpPr>
          <p:nvPr/>
        </p:nvSpPr>
        <p:spPr bwMode="auto">
          <a:xfrm>
            <a:off x="8186739" y="27082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46" name="Oval 142"/>
          <p:cNvSpPr>
            <a:spLocks noChangeArrowheads="1"/>
          </p:cNvSpPr>
          <p:nvPr/>
        </p:nvSpPr>
        <p:spPr bwMode="auto">
          <a:xfrm>
            <a:off x="7610475" y="3932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47" name="Oval 143"/>
          <p:cNvSpPr>
            <a:spLocks noChangeArrowheads="1"/>
          </p:cNvSpPr>
          <p:nvPr/>
        </p:nvSpPr>
        <p:spPr bwMode="auto">
          <a:xfrm>
            <a:off x="84740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48" name="Line 144"/>
          <p:cNvSpPr>
            <a:spLocks noChangeShapeType="1"/>
          </p:cNvSpPr>
          <p:nvPr/>
        </p:nvSpPr>
        <p:spPr bwMode="auto">
          <a:xfrm flipH="1">
            <a:off x="1992314" y="6308725"/>
            <a:ext cx="792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1649" name="Line 145"/>
          <p:cNvSpPr>
            <a:spLocks noChangeShapeType="1"/>
          </p:cNvSpPr>
          <p:nvPr/>
        </p:nvSpPr>
        <p:spPr bwMode="auto">
          <a:xfrm flipH="1" flipV="1">
            <a:off x="9840914" y="333375"/>
            <a:ext cx="71437" cy="5975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1650" name="Line 146"/>
          <p:cNvSpPr>
            <a:spLocks noChangeShapeType="1"/>
          </p:cNvSpPr>
          <p:nvPr/>
        </p:nvSpPr>
        <p:spPr bwMode="auto">
          <a:xfrm>
            <a:off x="5808663" y="620713"/>
            <a:ext cx="0" cy="590391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1651" name="Line 147"/>
          <p:cNvSpPr>
            <a:spLocks noChangeShapeType="1"/>
          </p:cNvSpPr>
          <p:nvPr/>
        </p:nvSpPr>
        <p:spPr bwMode="auto">
          <a:xfrm>
            <a:off x="2063750" y="3213100"/>
            <a:ext cx="813593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1652" name="Rectangle 148"/>
          <p:cNvSpPr>
            <a:spLocks noChangeArrowheads="1"/>
          </p:cNvSpPr>
          <p:nvPr/>
        </p:nvSpPr>
        <p:spPr bwMode="auto">
          <a:xfrm>
            <a:off x="2208213" y="620713"/>
            <a:ext cx="3600450" cy="5688012"/>
          </a:xfrm>
          <a:prstGeom prst="rect">
            <a:avLst/>
          </a:prstGeom>
          <a:solidFill>
            <a:schemeClr val="accent1">
              <a:alpha val="33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53" name="Rectangle 149"/>
          <p:cNvSpPr>
            <a:spLocks noChangeArrowheads="1"/>
          </p:cNvSpPr>
          <p:nvPr/>
        </p:nvSpPr>
        <p:spPr bwMode="auto">
          <a:xfrm>
            <a:off x="2208213" y="620714"/>
            <a:ext cx="7632700" cy="2592387"/>
          </a:xfrm>
          <a:prstGeom prst="rect">
            <a:avLst/>
          </a:prstGeom>
          <a:solidFill>
            <a:srgbClr val="FF0000">
              <a:alpha val="12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1654" name="Text Box 150"/>
          <p:cNvSpPr txBox="1">
            <a:spLocks noChangeArrowheads="1"/>
          </p:cNvSpPr>
          <p:nvPr/>
        </p:nvSpPr>
        <p:spPr bwMode="auto">
          <a:xfrm>
            <a:off x="3648076" y="6400800"/>
            <a:ext cx="576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63</a:t>
            </a:r>
          </a:p>
        </p:txBody>
      </p:sp>
      <p:sp>
        <p:nvSpPr>
          <p:cNvPr id="21655" name="Text Box 151"/>
          <p:cNvSpPr txBox="1">
            <a:spLocks noChangeArrowheads="1"/>
          </p:cNvSpPr>
          <p:nvPr/>
        </p:nvSpPr>
        <p:spPr bwMode="auto">
          <a:xfrm>
            <a:off x="9912350" y="6400800"/>
            <a:ext cx="755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142</a:t>
            </a:r>
          </a:p>
        </p:txBody>
      </p:sp>
      <p:sp>
        <p:nvSpPr>
          <p:cNvPr id="21656" name="Text Box 152"/>
          <p:cNvSpPr txBox="1">
            <a:spLocks noChangeArrowheads="1"/>
          </p:cNvSpPr>
          <p:nvPr/>
        </p:nvSpPr>
        <p:spPr bwMode="auto">
          <a:xfrm>
            <a:off x="7535863" y="6400800"/>
            <a:ext cx="576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79</a:t>
            </a:r>
          </a:p>
        </p:txBody>
      </p:sp>
      <p:sp>
        <p:nvSpPr>
          <p:cNvPr id="21657" name="Text Box 153"/>
          <p:cNvSpPr txBox="1">
            <a:spLocks noChangeArrowheads="1"/>
          </p:cNvSpPr>
          <p:nvPr/>
        </p:nvSpPr>
        <p:spPr bwMode="auto">
          <a:xfrm>
            <a:off x="9983788" y="4365625"/>
            <a:ext cx="576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80</a:t>
            </a:r>
          </a:p>
        </p:txBody>
      </p:sp>
      <p:sp>
        <p:nvSpPr>
          <p:cNvPr id="21658" name="Text Box 154"/>
          <p:cNvSpPr txBox="1">
            <a:spLocks noChangeArrowheads="1"/>
          </p:cNvSpPr>
          <p:nvPr/>
        </p:nvSpPr>
        <p:spPr bwMode="auto">
          <a:xfrm>
            <a:off x="9983788" y="1557338"/>
            <a:ext cx="576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62</a:t>
            </a:r>
          </a:p>
        </p:txBody>
      </p:sp>
      <p:sp>
        <p:nvSpPr>
          <p:cNvPr id="21659" name="Text Box 155"/>
          <p:cNvSpPr txBox="1">
            <a:spLocks noChangeArrowheads="1"/>
          </p:cNvSpPr>
          <p:nvPr/>
        </p:nvSpPr>
        <p:spPr bwMode="auto">
          <a:xfrm>
            <a:off x="2424113" y="1844675"/>
            <a:ext cx="647700" cy="45720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/>
              <a:t>47</a:t>
            </a:r>
          </a:p>
        </p:txBody>
      </p:sp>
      <p:sp>
        <p:nvSpPr>
          <p:cNvPr id="21660" name="Text Box 156"/>
          <p:cNvSpPr txBox="1">
            <a:spLocks noChangeArrowheads="1"/>
          </p:cNvSpPr>
          <p:nvPr/>
        </p:nvSpPr>
        <p:spPr bwMode="auto">
          <a:xfrm>
            <a:off x="8401051" y="1484313"/>
            <a:ext cx="576263" cy="4572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>
                <a:solidFill>
                  <a:schemeClr val="bg1"/>
                </a:solidFill>
              </a:rPr>
              <a:t>15</a:t>
            </a:r>
          </a:p>
        </p:txBody>
      </p:sp>
      <p:sp>
        <p:nvSpPr>
          <p:cNvPr id="21661" name="Text Box 157"/>
          <p:cNvSpPr txBox="1">
            <a:spLocks noChangeArrowheads="1"/>
          </p:cNvSpPr>
          <p:nvPr/>
        </p:nvSpPr>
        <p:spPr bwMode="auto">
          <a:xfrm>
            <a:off x="3432175" y="4652963"/>
            <a:ext cx="649288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>
                <a:solidFill>
                  <a:schemeClr val="bg1"/>
                </a:solidFill>
              </a:rPr>
              <a:t>16</a:t>
            </a:r>
          </a:p>
        </p:txBody>
      </p:sp>
      <p:sp>
        <p:nvSpPr>
          <p:cNvPr id="21662" name="Text Box 158"/>
          <p:cNvSpPr txBox="1">
            <a:spLocks noChangeArrowheads="1"/>
          </p:cNvSpPr>
          <p:nvPr/>
        </p:nvSpPr>
        <p:spPr bwMode="auto">
          <a:xfrm>
            <a:off x="6311901" y="4797425"/>
            <a:ext cx="576263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/>
              <a:t>64</a:t>
            </a:r>
          </a:p>
        </p:txBody>
      </p:sp>
    </p:spTree>
    <p:extLst>
      <p:ext uri="{BB962C8B-B14F-4D97-AF65-F5344CB8AC3E}">
        <p14:creationId xmlns:p14="http://schemas.microsoft.com/office/powerpoint/2010/main" val="408981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val 2"/>
          <p:cNvSpPr>
            <a:spLocks noChangeArrowheads="1"/>
          </p:cNvSpPr>
          <p:nvPr/>
        </p:nvSpPr>
        <p:spPr bwMode="auto">
          <a:xfrm>
            <a:off x="3792539" y="6921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55" name="Oval 3"/>
          <p:cNvSpPr>
            <a:spLocks noChangeArrowheads="1"/>
          </p:cNvSpPr>
          <p:nvPr/>
        </p:nvSpPr>
        <p:spPr bwMode="auto">
          <a:xfrm>
            <a:off x="36496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56" name="Oval 4"/>
          <p:cNvSpPr>
            <a:spLocks noChangeArrowheads="1"/>
          </p:cNvSpPr>
          <p:nvPr/>
        </p:nvSpPr>
        <p:spPr bwMode="auto">
          <a:xfrm>
            <a:off x="3144839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42973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58" name="Oval 6"/>
          <p:cNvSpPr>
            <a:spLocks noChangeArrowheads="1"/>
          </p:cNvSpPr>
          <p:nvPr/>
        </p:nvSpPr>
        <p:spPr bwMode="auto">
          <a:xfrm>
            <a:off x="40084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59" name="Oval 7"/>
          <p:cNvSpPr>
            <a:spLocks noChangeArrowheads="1"/>
          </p:cNvSpPr>
          <p:nvPr/>
        </p:nvSpPr>
        <p:spPr bwMode="auto">
          <a:xfrm>
            <a:off x="4584700" y="16287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60" name="Oval 8"/>
          <p:cNvSpPr>
            <a:spLocks noChangeArrowheads="1"/>
          </p:cNvSpPr>
          <p:nvPr/>
        </p:nvSpPr>
        <p:spPr bwMode="auto">
          <a:xfrm>
            <a:off x="42243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61" name="Oval 9"/>
          <p:cNvSpPr>
            <a:spLocks noChangeArrowheads="1"/>
          </p:cNvSpPr>
          <p:nvPr/>
        </p:nvSpPr>
        <p:spPr bwMode="auto">
          <a:xfrm>
            <a:off x="516096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62" name="Oval 10"/>
          <p:cNvSpPr>
            <a:spLocks noChangeArrowheads="1"/>
          </p:cNvSpPr>
          <p:nvPr/>
        </p:nvSpPr>
        <p:spPr bwMode="auto">
          <a:xfrm>
            <a:off x="49450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63" name="Oval 11"/>
          <p:cNvSpPr>
            <a:spLocks noChangeArrowheads="1"/>
          </p:cNvSpPr>
          <p:nvPr/>
        </p:nvSpPr>
        <p:spPr bwMode="auto">
          <a:xfrm>
            <a:off x="54483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64" name="Oval 12"/>
          <p:cNvSpPr>
            <a:spLocks noChangeArrowheads="1"/>
          </p:cNvSpPr>
          <p:nvPr/>
        </p:nvSpPr>
        <p:spPr bwMode="auto">
          <a:xfrm>
            <a:off x="5737225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65" name="Oval 13"/>
          <p:cNvSpPr>
            <a:spLocks noChangeArrowheads="1"/>
          </p:cNvSpPr>
          <p:nvPr/>
        </p:nvSpPr>
        <p:spPr bwMode="auto">
          <a:xfrm>
            <a:off x="5160964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66" name="Oval 14"/>
          <p:cNvSpPr>
            <a:spLocks noChangeArrowheads="1"/>
          </p:cNvSpPr>
          <p:nvPr/>
        </p:nvSpPr>
        <p:spPr bwMode="auto">
          <a:xfrm>
            <a:off x="60245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67" name="Oval 15"/>
          <p:cNvSpPr>
            <a:spLocks noChangeArrowheads="1"/>
          </p:cNvSpPr>
          <p:nvPr/>
        </p:nvSpPr>
        <p:spPr bwMode="auto">
          <a:xfrm>
            <a:off x="6240464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68" name="Oval 16"/>
          <p:cNvSpPr>
            <a:spLocks noChangeArrowheads="1"/>
          </p:cNvSpPr>
          <p:nvPr/>
        </p:nvSpPr>
        <p:spPr bwMode="auto">
          <a:xfrm>
            <a:off x="5881689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69" name="Oval 17"/>
          <p:cNvSpPr>
            <a:spLocks noChangeArrowheads="1"/>
          </p:cNvSpPr>
          <p:nvPr/>
        </p:nvSpPr>
        <p:spPr bwMode="auto">
          <a:xfrm>
            <a:off x="667385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70" name="Oval 18"/>
          <p:cNvSpPr>
            <a:spLocks noChangeArrowheads="1"/>
          </p:cNvSpPr>
          <p:nvPr/>
        </p:nvSpPr>
        <p:spPr bwMode="auto">
          <a:xfrm>
            <a:off x="667385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71" name="Oval 19"/>
          <p:cNvSpPr>
            <a:spLocks noChangeArrowheads="1"/>
          </p:cNvSpPr>
          <p:nvPr/>
        </p:nvSpPr>
        <p:spPr bwMode="auto">
          <a:xfrm>
            <a:off x="62404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72" name="Oval 20"/>
          <p:cNvSpPr>
            <a:spLocks noChangeArrowheads="1"/>
          </p:cNvSpPr>
          <p:nvPr/>
        </p:nvSpPr>
        <p:spPr bwMode="auto">
          <a:xfrm>
            <a:off x="71770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73" name="Oval 21"/>
          <p:cNvSpPr>
            <a:spLocks noChangeArrowheads="1"/>
          </p:cNvSpPr>
          <p:nvPr/>
        </p:nvSpPr>
        <p:spPr bwMode="auto">
          <a:xfrm>
            <a:off x="7466014" y="31400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74" name="Oval 22"/>
          <p:cNvSpPr>
            <a:spLocks noChangeArrowheads="1"/>
          </p:cNvSpPr>
          <p:nvPr/>
        </p:nvSpPr>
        <p:spPr bwMode="auto">
          <a:xfrm>
            <a:off x="8185150" y="41481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768191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76" name="Oval 24"/>
          <p:cNvSpPr>
            <a:spLocks noChangeArrowheads="1"/>
          </p:cNvSpPr>
          <p:nvPr/>
        </p:nvSpPr>
        <p:spPr bwMode="auto">
          <a:xfrm>
            <a:off x="79692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77" name="Oval 25"/>
          <p:cNvSpPr>
            <a:spLocks noChangeArrowheads="1"/>
          </p:cNvSpPr>
          <p:nvPr/>
        </p:nvSpPr>
        <p:spPr bwMode="auto">
          <a:xfrm>
            <a:off x="8401050" y="45085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78" name="Oval 26"/>
          <p:cNvSpPr>
            <a:spLocks noChangeArrowheads="1"/>
          </p:cNvSpPr>
          <p:nvPr/>
        </p:nvSpPr>
        <p:spPr bwMode="auto">
          <a:xfrm>
            <a:off x="8040689" y="45085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79" name="Oval 27"/>
          <p:cNvSpPr>
            <a:spLocks noChangeArrowheads="1"/>
          </p:cNvSpPr>
          <p:nvPr/>
        </p:nvSpPr>
        <p:spPr bwMode="auto">
          <a:xfrm>
            <a:off x="8616950" y="50133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80" name="Oval 28"/>
          <p:cNvSpPr>
            <a:spLocks noChangeArrowheads="1"/>
          </p:cNvSpPr>
          <p:nvPr/>
        </p:nvSpPr>
        <p:spPr bwMode="auto">
          <a:xfrm>
            <a:off x="8329614" y="47974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81" name="Oval 29"/>
          <p:cNvSpPr>
            <a:spLocks noChangeArrowheads="1"/>
          </p:cNvSpPr>
          <p:nvPr/>
        </p:nvSpPr>
        <p:spPr bwMode="auto">
          <a:xfrm>
            <a:off x="84740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82" name="Oval 30"/>
          <p:cNvSpPr>
            <a:spLocks noChangeArrowheads="1"/>
          </p:cNvSpPr>
          <p:nvPr/>
        </p:nvSpPr>
        <p:spPr bwMode="auto">
          <a:xfrm>
            <a:off x="89058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83" name="Oval 31"/>
          <p:cNvSpPr>
            <a:spLocks noChangeArrowheads="1"/>
          </p:cNvSpPr>
          <p:nvPr/>
        </p:nvSpPr>
        <p:spPr bwMode="auto">
          <a:xfrm>
            <a:off x="4008439" y="9080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84" name="Oval 32"/>
          <p:cNvSpPr>
            <a:spLocks noChangeArrowheads="1"/>
          </p:cNvSpPr>
          <p:nvPr/>
        </p:nvSpPr>
        <p:spPr bwMode="auto">
          <a:xfrm>
            <a:off x="3865564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85" name="Oval 33"/>
          <p:cNvSpPr>
            <a:spLocks noChangeArrowheads="1"/>
          </p:cNvSpPr>
          <p:nvPr/>
        </p:nvSpPr>
        <p:spPr bwMode="auto">
          <a:xfrm>
            <a:off x="3360739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86" name="Oval 34"/>
          <p:cNvSpPr>
            <a:spLocks noChangeArrowheads="1"/>
          </p:cNvSpPr>
          <p:nvPr/>
        </p:nvSpPr>
        <p:spPr bwMode="auto">
          <a:xfrm>
            <a:off x="35766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87" name="Oval 35"/>
          <p:cNvSpPr>
            <a:spLocks noChangeArrowheads="1"/>
          </p:cNvSpPr>
          <p:nvPr/>
        </p:nvSpPr>
        <p:spPr bwMode="auto">
          <a:xfrm>
            <a:off x="4224339" y="19161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88" name="Oval 36"/>
          <p:cNvSpPr>
            <a:spLocks noChangeArrowheads="1"/>
          </p:cNvSpPr>
          <p:nvPr/>
        </p:nvSpPr>
        <p:spPr bwMode="auto">
          <a:xfrm>
            <a:off x="4800600" y="18446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89" name="Oval 37"/>
          <p:cNvSpPr>
            <a:spLocks noChangeArrowheads="1"/>
          </p:cNvSpPr>
          <p:nvPr/>
        </p:nvSpPr>
        <p:spPr bwMode="auto">
          <a:xfrm>
            <a:off x="4440239" y="23479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90" name="Oval 38"/>
          <p:cNvSpPr>
            <a:spLocks noChangeArrowheads="1"/>
          </p:cNvSpPr>
          <p:nvPr/>
        </p:nvSpPr>
        <p:spPr bwMode="auto">
          <a:xfrm>
            <a:off x="5376864" y="20605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91" name="Oval 39"/>
          <p:cNvSpPr>
            <a:spLocks noChangeArrowheads="1"/>
          </p:cNvSpPr>
          <p:nvPr/>
        </p:nvSpPr>
        <p:spPr bwMode="auto">
          <a:xfrm>
            <a:off x="51609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92" name="Oval 40"/>
          <p:cNvSpPr>
            <a:spLocks noChangeArrowheads="1"/>
          </p:cNvSpPr>
          <p:nvPr/>
        </p:nvSpPr>
        <p:spPr bwMode="auto">
          <a:xfrm>
            <a:off x="5664200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93" name="Oval 41"/>
          <p:cNvSpPr>
            <a:spLocks noChangeArrowheads="1"/>
          </p:cNvSpPr>
          <p:nvPr/>
        </p:nvSpPr>
        <p:spPr bwMode="auto">
          <a:xfrm>
            <a:off x="595312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94" name="Oval 42"/>
          <p:cNvSpPr>
            <a:spLocks noChangeArrowheads="1"/>
          </p:cNvSpPr>
          <p:nvPr/>
        </p:nvSpPr>
        <p:spPr bwMode="auto">
          <a:xfrm>
            <a:off x="5376864" y="35004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95" name="Oval 43"/>
          <p:cNvSpPr>
            <a:spLocks noChangeArrowheads="1"/>
          </p:cNvSpPr>
          <p:nvPr/>
        </p:nvSpPr>
        <p:spPr bwMode="auto">
          <a:xfrm>
            <a:off x="62404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96" name="Oval 44"/>
          <p:cNvSpPr>
            <a:spLocks noChangeArrowheads="1"/>
          </p:cNvSpPr>
          <p:nvPr/>
        </p:nvSpPr>
        <p:spPr bwMode="auto">
          <a:xfrm>
            <a:off x="6456364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97" name="Oval 45"/>
          <p:cNvSpPr>
            <a:spLocks noChangeArrowheads="1"/>
          </p:cNvSpPr>
          <p:nvPr/>
        </p:nvSpPr>
        <p:spPr bwMode="auto">
          <a:xfrm>
            <a:off x="60975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98" name="Oval 46"/>
          <p:cNvSpPr>
            <a:spLocks noChangeArrowheads="1"/>
          </p:cNvSpPr>
          <p:nvPr/>
        </p:nvSpPr>
        <p:spPr bwMode="auto">
          <a:xfrm>
            <a:off x="6889750" y="36449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99" name="Oval 47"/>
          <p:cNvSpPr>
            <a:spLocks noChangeArrowheads="1"/>
          </p:cNvSpPr>
          <p:nvPr/>
        </p:nvSpPr>
        <p:spPr bwMode="auto">
          <a:xfrm>
            <a:off x="6889750" y="44370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00" name="Oval 48"/>
          <p:cNvSpPr>
            <a:spLocks noChangeArrowheads="1"/>
          </p:cNvSpPr>
          <p:nvPr/>
        </p:nvSpPr>
        <p:spPr bwMode="auto">
          <a:xfrm>
            <a:off x="645636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01" name="Oval 49"/>
          <p:cNvSpPr>
            <a:spLocks noChangeArrowheads="1"/>
          </p:cNvSpPr>
          <p:nvPr/>
        </p:nvSpPr>
        <p:spPr bwMode="auto">
          <a:xfrm>
            <a:off x="73929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02" name="Oval 50"/>
          <p:cNvSpPr>
            <a:spLocks noChangeArrowheads="1"/>
          </p:cNvSpPr>
          <p:nvPr/>
        </p:nvSpPr>
        <p:spPr bwMode="auto">
          <a:xfrm>
            <a:off x="76819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03" name="Oval 51"/>
          <p:cNvSpPr>
            <a:spLocks noChangeArrowheads="1"/>
          </p:cNvSpPr>
          <p:nvPr/>
        </p:nvSpPr>
        <p:spPr bwMode="auto">
          <a:xfrm>
            <a:off x="8401050" y="4364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04" name="Oval 52"/>
          <p:cNvSpPr>
            <a:spLocks noChangeArrowheads="1"/>
          </p:cNvSpPr>
          <p:nvPr/>
        </p:nvSpPr>
        <p:spPr bwMode="auto">
          <a:xfrm>
            <a:off x="789781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05" name="Oval 53"/>
          <p:cNvSpPr>
            <a:spLocks noChangeArrowheads="1"/>
          </p:cNvSpPr>
          <p:nvPr/>
        </p:nvSpPr>
        <p:spPr bwMode="auto">
          <a:xfrm>
            <a:off x="8185150" y="51562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06" name="Oval 54"/>
          <p:cNvSpPr>
            <a:spLocks noChangeArrowheads="1"/>
          </p:cNvSpPr>
          <p:nvPr/>
        </p:nvSpPr>
        <p:spPr bwMode="auto">
          <a:xfrm>
            <a:off x="8616950" y="47244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07" name="Oval 55"/>
          <p:cNvSpPr>
            <a:spLocks noChangeArrowheads="1"/>
          </p:cNvSpPr>
          <p:nvPr/>
        </p:nvSpPr>
        <p:spPr bwMode="auto">
          <a:xfrm>
            <a:off x="8256589" y="47244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08" name="Oval 56"/>
          <p:cNvSpPr>
            <a:spLocks noChangeArrowheads="1"/>
          </p:cNvSpPr>
          <p:nvPr/>
        </p:nvSpPr>
        <p:spPr bwMode="auto">
          <a:xfrm>
            <a:off x="8832850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09" name="Oval 57"/>
          <p:cNvSpPr>
            <a:spLocks noChangeArrowheads="1"/>
          </p:cNvSpPr>
          <p:nvPr/>
        </p:nvSpPr>
        <p:spPr bwMode="auto">
          <a:xfrm>
            <a:off x="8545514" y="50133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10" name="Oval 58"/>
          <p:cNvSpPr>
            <a:spLocks noChangeArrowheads="1"/>
          </p:cNvSpPr>
          <p:nvPr/>
        </p:nvSpPr>
        <p:spPr bwMode="auto">
          <a:xfrm>
            <a:off x="86899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11" name="Oval 59"/>
          <p:cNvSpPr>
            <a:spLocks noChangeArrowheads="1"/>
          </p:cNvSpPr>
          <p:nvPr/>
        </p:nvSpPr>
        <p:spPr bwMode="auto">
          <a:xfrm>
            <a:off x="91217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12" name="Oval 60"/>
          <p:cNvSpPr>
            <a:spLocks noChangeArrowheads="1"/>
          </p:cNvSpPr>
          <p:nvPr/>
        </p:nvSpPr>
        <p:spPr bwMode="auto">
          <a:xfrm>
            <a:off x="4224339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13" name="Oval 61"/>
          <p:cNvSpPr>
            <a:spLocks noChangeArrowheads="1"/>
          </p:cNvSpPr>
          <p:nvPr/>
        </p:nvSpPr>
        <p:spPr bwMode="auto">
          <a:xfrm>
            <a:off x="40814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14" name="Oval 62"/>
          <p:cNvSpPr>
            <a:spLocks noChangeArrowheads="1"/>
          </p:cNvSpPr>
          <p:nvPr/>
        </p:nvSpPr>
        <p:spPr bwMode="auto">
          <a:xfrm>
            <a:off x="35766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15" name="Oval 63"/>
          <p:cNvSpPr>
            <a:spLocks noChangeArrowheads="1"/>
          </p:cNvSpPr>
          <p:nvPr/>
        </p:nvSpPr>
        <p:spPr bwMode="auto">
          <a:xfrm>
            <a:off x="47291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16" name="Oval 64"/>
          <p:cNvSpPr>
            <a:spLocks noChangeArrowheads="1"/>
          </p:cNvSpPr>
          <p:nvPr/>
        </p:nvSpPr>
        <p:spPr bwMode="auto">
          <a:xfrm>
            <a:off x="44402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17" name="Oval 65"/>
          <p:cNvSpPr>
            <a:spLocks noChangeArrowheads="1"/>
          </p:cNvSpPr>
          <p:nvPr/>
        </p:nvSpPr>
        <p:spPr bwMode="auto">
          <a:xfrm>
            <a:off x="5016500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18" name="Oval 66"/>
          <p:cNvSpPr>
            <a:spLocks noChangeArrowheads="1"/>
          </p:cNvSpPr>
          <p:nvPr/>
        </p:nvSpPr>
        <p:spPr bwMode="auto">
          <a:xfrm>
            <a:off x="4656139" y="25638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19" name="Oval 67"/>
          <p:cNvSpPr>
            <a:spLocks noChangeArrowheads="1"/>
          </p:cNvSpPr>
          <p:nvPr/>
        </p:nvSpPr>
        <p:spPr bwMode="auto">
          <a:xfrm>
            <a:off x="559276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20" name="Oval 68"/>
          <p:cNvSpPr>
            <a:spLocks noChangeArrowheads="1"/>
          </p:cNvSpPr>
          <p:nvPr/>
        </p:nvSpPr>
        <p:spPr bwMode="auto">
          <a:xfrm>
            <a:off x="53768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21" name="Oval 69"/>
          <p:cNvSpPr>
            <a:spLocks noChangeArrowheads="1"/>
          </p:cNvSpPr>
          <p:nvPr/>
        </p:nvSpPr>
        <p:spPr bwMode="auto">
          <a:xfrm>
            <a:off x="5880100" y="31400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22" name="Oval 70"/>
          <p:cNvSpPr>
            <a:spLocks noChangeArrowheads="1"/>
          </p:cNvSpPr>
          <p:nvPr/>
        </p:nvSpPr>
        <p:spPr bwMode="auto">
          <a:xfrm>
            <a:off x="616902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23" name="Oval 71"/>
          <p:cNvSpPr>
            <a:spLocks noChangeArrowheads="1"/>
          </p:cNvSpPr>
          <p:nvPr/>
        </p:nvSpPr>
        <p:spPr bwMode="auto">
          <a:xfrm>
            <a:off x="5592764" y="37163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24" name="Oval 72"/>
          <p:cNvSpPr>
            <a:spLocks noChangeArrowheads="1"/>
          </p:cNvSpPr>
          <p:nvPr/>
        </p:nvSpPr>
        <p:spPr bwMode="auto">
          <a:xfrm>
            <a:off x="64563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25" name="Oval 73"/>
          <p:cNvSpPr>
            <a:spLocks noChangeArrowheads="1"/>
          </p:cNvSpPr>
          <p:nvPr/>
        </p:nvSpPr>
        <p:spPr bwMode="auto">
          <a:xfrm>
            <a:off x="66722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26" name="Oval 74"/>
          <p:cNvSpPr>
            <a:spLocks noChangeArrowheads="1"/>
          </p:cNvSpPr>
          <p:nvPr/>
        </p:nvSpPr>
        <p:spPr bwMode="auto">
          <a:xfrm>
            <a:off x="63134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27" name="Oval 75"/>
          <p:cNvSpPr>
            <a:spLocks noChangeArrowheads="1"/>
          </p:cNvSpPr>
          <p:nvPr/>
        </p:nvSpPr>
        <p:spPr bwMode="auto">
          <a:xfrm>
            <a:off x="7105650" y="38608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28" name="Oval 76"/>
          <p:cNvSpPr>
            <a:spLocks noChangeArrowheads="1"/>
          </p:cNvSpPr>
          <p:nvPr/>
        </p:nvSpPr>
        <p:spPr bwMode="auto">
          <a:xfrm>
            <a:off x="7105650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29" name="Oval 77"/>
          <p:cNvSpPr>
            <a:spLocks noChangeArrowheads="1"/>
          </p:cNvSpPr>
          <p:nvPr/>
        </p:nvSpPr>
        <p:spPr bwMode="auto">
          <a:xfrm>
            <a:off x="667226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30" name="Oval 78"/>
          <p:cNvSpPr>
            <a:spLocks noChangeArrowheads="1"/>
          </p:cNvSpPr>
          <p:nvPr/>
        </p:nvSpPr>
        <p:spPr bwMode="auto">
          <a:xfrm>
            <a:off x="760888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31" name="Oval 79"/>
          <p:cNvSpPr>
            <a:spLocks noChangeArrowheads="1"/>
          </p:cNvSpPr>
          <p:nvPr/>
        </p:nvSpPr>
        <p:spPr bwMode="auto">
          <a:xfrm>
            <a:off x="7897814" y="35718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32" name="Oval 80"/>
          <p:cNvSpPr>
            <a:spLocks noChangeArrowheads="1"/>
          </p:cNvSpPr>
          <p:nvPr/>
        </p:nvSpPr>
        <p:spPr bwMode="auto">
          <a:xfrm>
            <a:off x="8616950" y="45799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33" name="Oval 81"/>
          <p:cNvSpPr>
            <a:spLocks noChangeArrowheads="1"/>
          </p:cNvSpPr>
          <p:nvPr/>
        </p:nvSpPr>
        <p:spPr bwMode="auto">
          <a:xfrm>
            <a:off x="811371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34" name="Oval 82"/>
          <p:cNvSpPr>
            <a:spLocks noChangeArrowheads="1"/>
          </p:cNvSpPr>
          <p:nvPr/>
        </p:nvSpPr>
        <p:spPr bwMode="auto">
          <a:xfrm>
            <a:off x="8401050" y="53721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35" name="Oval 83"/>
          <p:cNvSpPr>
            <a:spLocks noChangeArrowheads="1"/>
          </p:cNvSpPr>
          <p:nvPr/>
        </p:nvSpPr>
        <p:spPr bwMode="auto">
          <a:xfrm>
            <a:off x="88328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36" name="Oval 84"/>
          <p:cNvSpPr>
            <a:spLocks noChangeArrowheads="1"/>
          </p:cNvSpPr>
          <p:nvPr/>
        </p:nvSpPr>
        <p:spPr bwMode="auto">
          <a:xfrm>
            <a:off x="8472489" y="4940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37" name="Oval 85"/>
          <p:cNvSpPr>
            <a:spLocks noChangeArrowheads="1"/>
          </p:cNvSpPr>
          <p:nvPr/>
        </p:nvSpPr>
        <p:spPr bwMode="auto">
          <a:xfrm>
            <a:off x="9048750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38" name="Oval 86"/>
          <p:cNvSpPr>
            <a:spLocks noChangeArrowheads="1"/>
          </p:cNvSpPr>
          <p:nvPr/>
        </p:nvSpPr>
        <p:spPr bwMode="auto">
          <a:xfrm>
            <a:off x="8761414" y="52292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39" name="Oval 87"/>
          <p:cNvSpPr>
            <a:spLocks noChangeArrowheads="1"/>
          </p:cNvSpPr>
          <p:nvPr/>
        </p:nvSpPr>
        <p:spPr bwMode="auto">
          <a:xfrm>
            <a:off x="89058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40" name="Oval 88"/>
          <p:cNvSpPr>
            <a:spLocks noChangeArrowheads="1"/>
          </p:cNvSpPr>
          <p:nvPr/>
        </p:nvSpPr>
        <p:spPr bwMode="auto">
          <a:xfrm>
            <a:off x="93376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41" name="Oval 89"/>
          <p:cNvSpPr>
            <a:spLocks noChangeArrowheads="1"/>
          </p:cNvSpPr>
          <p:nvPr/>
        </p:nvSpPr>
        <p:spPr bwMode="auto">
          <a:xfrm>
            <a:off x="3071814" y="8366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42" name="Oval 90"/>
          <p:cNvSpPr>
            <a:spLocks noChangeArrowheads="1"/>
          </p:cNvSpPr>
          <p:nvPr/>
        </p:nvSpPr>
        <p:spPr bwMode="auto">
          <a:xfrm>
            <a:off x="29289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43" name="Oval 91"/>
          <p:cNvSpPr>
            <a:spLocks noChangeArrowheads="1"/>
          </p:cNvSpPr>
          <p:nvPr/>
        </p:nvSpPr>
        <p:spPr bwMode="auto">
          <a:xfrm>
            <a:off x="2424114" y="14843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44" name="Oval 92"/>
          <p:cNvSpPr>
            <a:spLocks noChangeArrowheads="1"/>
          </p:cNvSpPr>
          <p:nvPr/>
        </p:nvSpPr>
        <p:spPr bwMode="auto">
          <a:xfrm>
            <a:off x="35766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45" name="Oval 93"/>
          <p:cNvSpPr>
            <a:spLocks noChangeArrowheads="1"/>
          </p:cNvSpPr>
          <p:nvPr/>
        </p:nvSpPr>
        <p:spPr bwMode="auto">
          <a:xfrm>
            <a:off x="328771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46" name="Oval 94"/>
          <p:cNvSpPr>
            <a:spLocks noChangeArrowheads="1"/>
          </p:cNvSpPr>
          <p:nvPr/>
        </p:nvSpPr>
        <p:spPr bwMode="auto">
          <a:xfrm>
            <a:off x="3863975" y="1773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47" name="Oval 95"/>
          <p:cNvSpPr>
            <a:spLocks noChangeArrowheads="1"/>
          </p:cNvSpPr>
          <p:nvPr/>
        </p:nvSpPr>
        <p:spPr bwMode="auto">
          <a:xfrm>
            <a:off x="35036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48" name="Oval 96"/>
          <p:cNvSpPr>
            <a:spLocks noChangeArrowheads="1"/>
          </p:cNvSpPr>
          <p:nvPr/>
        </p:nvSpPr>
        <p:spPr bwMode="auto">
          <a:xfrm>
            <a:off x="44402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49" name="Oval 97"/>
          <p:cNvSpPr>
            <a:spLocks noChangeArrowheads="1"/>
          </p:cNvSpPr>
          <p:nvPr/>
        </p:nvSpPr>
        <p:spPr bwMode="auto">
          <a:xfrm>
            <a:off x="42243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50" name="Oval 98"/>
          <p:cNvSpPr>
            <a:spLocks noChangeArrowheads="1"/>
          </p:cNvSpPr>
          <p:nvPr/>
        </p:nvSpPr>
        <p:spPr bwMode="auto">
          <a:xfrm>
            <a:off x="4727575" y="28527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51" name="Oval 99"/>
          <p:cNvSpPr>
            <a:spLocks noChangeArrowheads="1"/>
          </p:cNvSpPr>
          <p:nvPr/>
        </p:nvSpPr>
        <p:spPr bwMode="auto">
          <a:xfrm>
            <a:off x="5016500" y="2205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52" name="Oval 100"/>
          <p:cNvSpPr>
            <a:spLocks noChangeArrowheads="1"/>
          </p:cNvSpPr>
          <p:nvPr/>
        </p:nvSpPr>
        <p:spPr bwMode="auto">
          <a:xfrm>
            <a:off x="4440239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53" name="Oval 101"/>
          <p:cNvSpPr>
            <a:spLocks noChangeArrowheads="1"/>
          </p:cNvSpPr>
          <p:nvPr/>
        </p:nvSpPr>
        <p:spPr bwMode="auto">
          <a:xfrm>
            <a:off x="53038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54" name="Oval 102"/>
          <p:cNvSpPr>
            <a:spLocks noChangeArrowheads="1"/>
          </p:cNvSpPr>
          <p:nvPr/>
        </p:nvSpPr>
        <p:spPr bwMode="auto">
          <a:xfrm>
            <a:off x="5519739" y="33575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55" name="Oval 103"/>
          <p:cNvSpPr>
            <a:spLocks noChangeArrowheads="1"/>
          </p:cNvSpPr>
          <p:nvPr/>
        </p:nvSpPr>
        <p:spPr bwMode="auto">
          <a:xfrm>
            <a:off x="5160964" y="37893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56" name="Oval 104"/>
          <p:cNvSpPr>
            <a:spLocks noChangeArrowheads="1"/>
          </p:cNvSpPr>
          <p:nvPr/>
        </p:nvSpPr>
        <p:spPr bwMode="auto">
          <a:xfrm>
            <a:off x="5953125" y="35734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57" name="Oval 105"/>
          <p:cNvSpPr>
            <a:spLocks noChangeArrowheads="1"/>
          </p:cNvSpPr>
          <p:nvPr/>
        </p:nvSpPr>
        <p:spPr bwMode="auto">
          <a:xfrm>
            <a:off x="5953125" y="43656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58" name="Oval 106"/>
          <p:cNvSpPr>
            <a:spLocks noChangeArrowheads="1"/>
          </p:cNvSpPr>
          <p:nvPr/>
        </p:nvSpPr>
        <p:spPr bwMode="auto">
          <a:xfrm>
            <a:off x="5519739" y="41497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59" name="Oval 107"/>
          <p:cNvSpPr>
            <a:spLocks noChangeArrowheads="1"/>
          </p:cNvSpPr>
          <p:nvPr/>
        </p:nvSpPr>
        <p:spPr bwMode="auto">
          <a:xfrm>
            <a:off x="64563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60" name="Oval 108"/>
          <p:cNvSpPr>
            <a:spLocks noChangeArrowheads="1"/>
          </p:cNvSpPr>
          <p:nvPr/>
        </p:nvSpPr>
        <p:spPr bwMode="auto">
          <a:xfrm>
            <a:off x="6745289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61" name="Oval 109"/>
          <p:cNvSpPr>
            <a:spLocks noChangeArrowheads="1"/>
          </p:cNvSpPr>
          <p:nvPr/>
        </p:nvSpPr>
        <p:spPr bwMode="auto">
          <a:xfrm>
            <a:off x="7464425" y="42926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62" name="Oval 110"/>
          <p:cNvSpPr>
            <a:spLocks noChangeArrowheads="1"/>
          </p:cNvSpPr>
          <p:nvPr/>
        </p:nvSpPr>
        <p:spPr bwMode="auto">
          <a:xfrm>
            <a:off x="6961189" y="43656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63" name="Oval 111"/>
          <p:cNvSpPr>
            <a:spLocks noChangeArrowheads="1"/>
          </p:cNvSpPr>
          <p:nvPr/>
        </p:nvSpPr>
        <p:spPr bwMode="auto">
          <a:xfrm>
            <a:off x="7248525" y="50847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64" name="Oval 112"/>
          <p:cNvSpPr>
            <a:spLocks noChangeArrowheads="1"/>
          </p:cNvSpPr>
          <p:nvPr/>
        </p:nvSpPr>
        <p:spPr bwMode="auto">
          <a:xfrm>
            <a:off x="7680325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65" name="Oval 113"/>
          <p:cNvSpPr>
            <a:spLocks noChangeArrowheads="1"/>
          </p:cNvSpPr>
          <p:nvPr/>
        </p:nvSpPr>
        <p:spPr bwMode="auto">
          <a:xfrm>
            <a:off x="731996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66" name="Oval 114"/>
          <p:cNvSpPr>
            <a:spLocks noChangeArrowheads="1"/>
          </p:cNvSpPr>
          <p:nvPr/>
        </p:nvSpPr>
        <p:spPr bwMode="auto">
          <a:xfrm>
            <a:off x="7896225" y="51577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67" name="Oval 115"/>
          <p:cNvSpPr>
            <a:spLocks noChangeArrowheads="1"/>
          </p:cNvSpPr>
          <p:nvPr/>
        </p:nvSpPr>
        <p:spPr bwMode="auto">
          <a:xfrm>
            <a:off x="7608889" y="494188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68" name="Oval 116"/>
          <p:cNvSpPr>
            <a:spLocks noChangeArrowheads="1"/>
          </p:cNvSpPr>
          <p:nvPr/>
        </p:nvSpPr>
        <p:spPr bwMode="auto">
          <a:xfrm>
            <a:off x="77533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69" name="Oval 117"/>
          <p:cNvSpPr>
            <a:spLocks noChangeArrowheads="1"/>
          </p:cNvSpPr>
          <p:nvPr/>
        </p:nvSpPr>
        <p:spPr bwMode="auto">
          <a:xfrm>
            <a:off x="81851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70" name="Oval 118"/>
          <p:cNvSpPr>
            <a:spLocks noChangeArrowheads="1"/>
          </p:cNvSpPr>
          <p:nvPr/>
        </p:nvSpPr>
        <p:spPr bwMode="auto">
          <a:xfrm>
            <a:off x="321627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71" name="Oval 119"/>
          <p:cNvSpPr>
            <a:spLocks noChangeArrowheads="1"/>
          </p:cNvSpPr>
          <p:nvPr/>
        </p:nvSpPr>
        <p:spPr bwMode="auto">
          <a:xfrm>
            <a:off x="30734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72" name="Oval 120"/>
          <p:cNvSpPr>
            <a:spLocks noChangeArrowheads="1"/>
          </p:cNvSpPr>
          <p:nvPr/>
        </p:nvSpPr>
        <p:spPr bwMode="auto">
          <a:xfrm>
            <a:off x="2568575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73" name="Oval 121"/>
          <p:cNvSpPr>
            <a:spLocks noChangeArrowheads="1"/>
          </p:cNvSpPr>
          <p:nvPr/>
        </p:nvSpPr>
        <p:spPr bwMode="auto">
          <a:xfrm>
            <a:off x="37211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74" name="Oval 122"/>
          <p:cNvSpPr>
            <a:spLocks noChangeArrowheads="1"/>
          </p:cNvSpPr>
          <p:nvPr/>
        </p:nvSpPr>
        <p:spPr bwMode="auto">
          <a:xfrm>
            <a:off x="34321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75" name="Oval 123"/>
          <p:cNvSpPr>
            <a:spLocks noChangeArrowheads="1"/>
          </p:cNvSpPr>
          <p:nvPr/>
        </p:nvSpPr>
        <p:spPr bwMode="auto">
          <a:xfrm>
            <a:off x="4008439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76" name="Oval 124"/>
          <p:cNvSpPr>
            <a:spLocks noChangeArrowheads="1"/>
          </p:cNvSpPr>
          <p:nvPr/>
        </p:nvSpPr>
        <p:spPr bwMode="auto">
          <a:xfrm>
            <a:off x="3648075" y="37163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77" name="Oval 125"/>
          <p:cNvSpPr>
            <a:spLocks noChangeArrowheads="1"/>
          </p:cNvSpPr>
          <p:nvPr/>
        </p:nvSpPr>
        <p:spPr bwMode="auto">
          <a:xfrm>
            <a:off x="458470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78" name="Oval 126"/>
          <p:cNvSpPr>
            <a:spLocks noChangeArrowheads="1"/>
          </p:cNvSpPr>
          <p:nvPr/>
        </p:nvSpPr>
        <p:spPr bwMode="auto">
          <a:xfrm>
            <a:off x="43688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79" name="Oval 127"/>
          <p:cNvSpPr>
            <a:spLocks noChangeArrowheads="1"/>
          </p:cNvSpPr>
          <p:nvPr/>
        </p:nvSpPr>
        <p:spPr bwMode="auto">
          <a:xfrm>
            <a:off x="487203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80" name="Oval 128"/>
          <p:cNvSpPr>
            <a:spLocks noChangeArrowheads="1"/>
          </p:cNvSpPr>
          <p:nvPr/>
        </p:nvSpPr>
        <p:spPr bwMode="auto">
          <a:xfrm>
            <a:off x="51609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81" name="Oval 129"/>
          <p:cNvSpPr>
            <a:spLocks noChangeArrowheads="1"/>
          </p:cNvSpPr>
          <p:nvPr/>
        </p:nvSpPr>
        <p:spPr bwMode="auto">
          <a:xfrm>
            <a:off x="4584700" y="48688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82" name="Oval 130"/>
          <p:cNvSpPr>
            <a:spLocks noChangeArrowheads="1"/>
          </p:cNvSpPr>
          <p:nvPr/>
        </p:nvSpPr>
        <p:spPr bwMode="auto">
          <a:xfrm>
            <a:off x="54483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83" name="Oval 131"/>
          <p:cNvSpPr>
            <a:spLocks noChangeArrowheads="1"/>
          </p:cNvSpPr>
          <p:nvPr/>
        </p:nvSpPr>
        <p:spPr bwMode="auto">
          <a:xfrm>
            <a:off x="6242050" y="13398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84" name="Oval 132"/>
          <p:cNvSpPr>
            <a:spLocks noChangeArrowheads="1"/>
          </p:cNvSpPr>
          <p:nvPr/>
        </p:nvSpPr>
        <p:spPr bwMode="auto">
          <a:xfrm>
            <a:off x="60991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85" name="Oval 133"/>
          <p:cNvSpPr>
            <a:spLocks noChangeArrowheads="1"/>
          </p:cNvSpPr>
          <p:nvPr/>
        </p:nvSpPr>
        <p:spPr bwMode="auto">
          <a:xfrm>
            <a:off x="5594350" y="19875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86" name="Oval 134"/>
          <p:cNvSpPr>
            <a:spLocks noChangeArrowheads="1"/>
          </p:cNvSpPr>
          <p:nvPr/>
        </p:nvSpPr>
        <p:spPr bwMode="auto">
          <a:xfrm>
            <a:off x="67468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87" name="Oval 135"/>
          <p:cNvSpPr>
            <a:spLocks noChangeArrowheads="1"/>
          </p:cNvSpPr>
          <p:nvPr/>
        </p:nvSpPr>
        <p:spPr bwMode="auto">
          <a:xfrm>
            <a:off x="6457950" y="23479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88" name="Oval 136"/>
          <p:cNvSpPr>
            <a:spLocks noChangeArrowheads="1"/>
          </p:cNvSpPr>
          <p:nvPr/>
        </p:nvSpPr>
        <p:spPr bwMode="auto">
          <a:xfrm>
            <a:off x="70342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89" name="Oval 137"/>
          <p:cNvSpPr>
            <a:spLocks noChangeArrowheads="1"/>
          </p:cNvSpPr>
          <p:nvPr/>
        </p:nvSpPr>
        <p:spPr bwMode="auto">
          <a:xfrm>
            <a:off x="6673850" y="27797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90" name="Oval 138"/>
          <p:cNvSpPr>
            <a:spLocks noChangeArrowheads="1"/>
          </p:cNvSpPr>
          <p:nvPr/>
        </p:nvSpPr>
        <p:spPr bwMode="auto">
          <a:xfrm>
            <a:off x="761047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91" name="Oval 139"/>
          <p:cNvSpPr>
            <a:spLocks noChangeArrowheads="1"/>
          </p:cNvSpPr>
          <p:nvPr/>
        </p:nvSpPr>
        <p:spPr bwMode="auto">
          <a:xfrm>
            <a:off x="73945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92" name="Oval 140"/>
          <p:cNvSpPr>
            <a:spLocks noChangeArrowheads="1"/>
          </p:cNvSpPr>
          <p:nvPr/>
        </p:nvSpPr>
        <p:spPr bwMode="auto">
          <a:xfrm>
            <a:off x="78978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93" name="Oval 141"/>
          <p:cNvSpPr>
            <a:spLocks noChangeArrowheads="1"/>
          </p:cNvSpPr>
          <p:nvPr/>
        </p:nvSpPr>
        <p:spPr bwMode="auto">
          <a:xfrm>
            <a:off x="8186739" y="27082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94" name="Oval 142"/>
          <p:cNvSpPr>
            <a:spLocks noChangeArrowheads="1"/>
          </p:cNvSpPr>
          <p:nvPr/>
        </p:nvSpPr>
        <p:spPr bwMode="auto">
          <a:xfrm>
            <a:off x="7610475" y="3932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95" name="Oval 143"/>
          <p:cNvSpPr>
            <a:spLocks noChangeArrowheads="1"/>
          </p:cNvSpPr>
          <p:nvPr/>
        </p:nvSpPr>
        <p:spPr bwMode="auto">
          <a:xfrm>
            <a:off x="84740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696" name="Line 144"/>
          <p:cNvSpPr>
            <a:spLocks noChangeShapeType="1"/>
          </p:cNvSpPr>
          <p:nvPr/>
        </p:nvSpPr>
        <p:spPr bwMode="auto">
          <a:xfrm flipH="1">
            <a:off x="1992314" y="6308725"/>
            <a:ext cx="792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3697" name="Line 145"/>
          <p:cNvSpPr>
            <a:spLocks noChangeShapeType="1"/>
          </p:cNvSpPr>
          <p:nvPr/>
        </p:nvSpPr>
        <p:spPr bwMode="auto">
          <a:xfrm flipH="1" flipV="1">
            <a:off x="9840914" y="333375"/>
            <a:ext cx="71437" cy="5975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3698" name="Line 146"/>
          <p:cNvSpPr>
            <a:spLocks noChangeShapeType="1"/>
          </p:cNvSpPr>
          <p:nvPr/>
        </p:nvSpPr>
        <p:spPr bwMode="auto">
          <a:xfrm>
            <a:off x="5808663" y="620713"/>
            <a:ext cx="0" cy="590391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3700" name="Rectangle 148"/>
          <p:cNvSpPr>
            <a:spLocks noChangeArrowheads="1"/>
          </p:cNvSpPr>
          <p:nvPr/>
        </p:nvSpPr>
        <p:spPr bwMode="auto">
          <a:xfrm>
            <a:off x="2208213" y="620713"/>
            <a:ext cx="3600450" cy="5688012"/>
          </a:xfrm>
          <a:prstGeom prst="rect">
            <a:avLst/>
          </a:prstGeom>
          <a:solidFill>
            <a:schemeClr val="accent1">
              <a:alpha val="33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701" name="Rectangle 149"/>
          <p:cNvSpPr>
            <a:spLocks noChangeArrowheads="1"/>
          </p:cNvSpPr>
          <p:nvPr/>
        </p:nvSpPr>
        <p:spPr bwMode="auto">
          <a:xfrm>
            <a:off x="2208213" y="620713"/>
            <a:ext cx="7632700" cy="3600450"/>
          </a:xfrm>
          <a:prstGeom prst="rect">
            <a:avLst/>
          </a:prstGeom>
          <a:solidFill>
            <a:srgbClr val="FF0000">
              <a:alpha val="12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702" name="Text Box 150"/>
          <p:cNvSpPr txBox="1">
            <a:spLocks noChangeArrowheads="1"/>
          </p:cNvSpPr>
          <p:nvPr/>
        </p:nvSpPr>
        <p:spPr bwMode="auto">
          <a:xfrm>
            <a:off x="3648076" y="6400800"/>
            <a:ext cx="576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63</a:t>
            </a:r>
          </a:p>
        </p:txBody>
      </p:sp>
      <p:sp>
        <p:nvSpPr>
          <p:cNvPr id="23703" name="Text Box 151"/>
          <p:cNvSpPr txBox="1">
            <a:spLocks noChangeArrowheads="1"/>
          </p:cNvSpPr>
          <p:nvPr/>
        </p:nvSpPr>
        <p:spPr bwMode="auto">
          <a:xfrm>
            <a:off x="9912350" y="6400800"/>
            <a:ext cx="755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142</a:t>
            </a:r>
          </a:p>
        </p:txBody>
      </p:sp>
      <p:sp>
        <p:nvSpPr>
          <p:cNvPr id="23704" name="Text Box 152"/>
          <p:cNvSpPr txBox="1">
            <a:spLocks noChangeArrowheads="1"/>
          </p:cNvSpPr>
          <p:nvPr/>
        </p:nvSpPr>
        <p:spPr bwMode="auto">
          <a:xfrm>
            <a:off x="7535863" y="6400800"/>
            <a:ext cx="576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79</a:t>
            </a:r>
          </a:p>
        </p:txBody>
      </p:sp>
      <p:sp>
        <p:nvSpPr>
          <p:cNvPr id="23705" name="Text Box 153"/>
          <p:cNvSpPr txBox="1">
            <a:spLocks noChangeArrowheads="1"/>
          </p:cNvSpPr>
          <p:nvPr/>
        </p:nvSpPr>
        <p:spPr bwMode="auto">
          <a:xfrm>
            <a:off x="2424113" y="1844675"/>
            <a:ext cx="647700" cy="45720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/>
              <a:t>59</a:t>
            </a:r>
          </a:p>
        </p:txBody>
      </p:sp>
      <p:sp>
        <p:nvSpPr>
          <p:cNvPr id="23707" name="Text Box 155"/>
          <p:cNvSpPr txBox="1">
            <a:spLocks noChangeArrowheads="1"/>
          </p:cNvSpPr>
          <p:nvPr/>
        </p:nvSpPr>
        <p:spPr bwMode="auto">
          <a:xfrm>
            <a:off x="8401051" y="1484313"/>
            <a:ext cx="576263" cy="4572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>
                <a:solidFill>
                  <a:schemeClr val="bg1"/>
                </a:solidFill>
              </a:rPr>
              <a:t>37</a:t>
            </a:r>
          </a:p>
        </p:txBody>
      </p:sp>
      <p:sp>
        <p:nvSpPr>
          <p:cNvPr id="23708" name="Text Box 156"/>
          <p:cNvSpPr txBox="1">
            <a:spLocks noChangeArrowheads="1"/>
          </p:cNvSpPr>
          <p:nvPr/>
        </p:nvSpPr>
        <p:spPr bwMode="auto">
          <a:xfrm>
            <a:off x="3432175" y="4652963"/>
            <a:ext cx="649288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709" name="Text Box 157"/>
          <p:cNvSpPr txBox="1">
            <a:spLocks noChangeArrowheads="1"/>
          </p:cNvSpPr>
          <p:nvPr/>
        </p:nvSpPr>
        <p:spPr bwMode="auto">
          <a:xfrm>
            <a:off x="6311901" y="4797425"/>
            <a:ext cx="576263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/>
              <a:t>42</a:t>
            </a:r>
          </a:p>
        </p:txBody>
      </p:sp>
      <p:sp>
        <p:nvSpPr>
          <p:cNvPr id="23710" name="Text Box 158"/>
          <p:cNvSpPr txBox="1">
            <a:spLocks noChangeArrowheads="1"/>
          </p:cNvSpPr>
          <p:nvPr/>
        </p:nvSpPr>
        <p:spPr bwMode="auto">
          <a:xfrm>
            <a:off x="9983788" y="2251075"/>
            <a:ext cx="576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96</a:t>
            </a:r>
          </a:p>
        </p:txBody>
      </p:sp>
      <p:sp>
        <p:nvSpPr>
          <p:cNvPr id="23711" name="Text Box 159"/>
          <p:cNvSpPr txBox="1">
            <a:spLocks noChangeArrowheads="1"/>
          </p:cNvSpPr>
          <p:nvPr/>
        </p:nvSpPr>
        <p:spPr bwMode="auto">
          <a:xfrm>
            <a:off x="9983788" y="4987925"/>
            <a:ext cx="576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46</a:t>
            </a:r>
          </a:p>
        </p:txBody>
      </p:sp>
      <p:sp>
        <p:nvSpPr>
          <p:cNvPr id="23712" name="Line 160"/>
          <p:cNvSpPr>
            <a:spLocks noChangeShapeType="1"/>
          </p:cNvSpPr>
          <p:nvPr/>
        </p:nvSpPr>
        <p:spPr bwMode="auto">
          <a:xfrm>
            <a:off x="2566989" y="3357564"/>
            <a:ext cx="1587" cy="719137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754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3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Oval 2"/>
          <p:cNvSpPr>
            <a:spLocks noChangeArrowheads="1"/>
          </p:cNvSpPr>
          <p:nvPr/>
        </p:nvSpPr>
        <p:spPr bwMode="auto">
          <a:xfrm>
            <a:off x="3792539" y="6921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79" name="Oval 3"/>
          <p:cNvSpPr>
            <a:spLocks noChangeArrowheads="1"/>
          </p:cNvSpPr>
          <p:nvPr/>
        </p:nvSpPr>
        <p:spPr bwMode="auto">
          <a:xfrm>
            <a:off x="36496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3144839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4297364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82" name="Oval 6"/>
          <p:cNvSpPr>
            <a:spLocks noChangeArrowheads="1"/>
          </p:cNvSpPr>
          <p:nvPr/>
        </p:nvSpPr>
        <p:spPr bwMode="auto">
          <a:xfrm>
            <a:off x="40084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83" name="Oval 7"/>
          <p:cNvSpPr>
            <a:spLocks noChangeArrowheads="1"/>
          </p:cNvSpPr>
          <p:nvPr/>
        </p:nvSpPr>
        <p:spPr bwMode="auto">
          <a:xfrm>
            <a:off x="4584700" y="16287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42243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85" name="Oval 9"/>
          <p:cNvSpPr>
            <a:spLocks noChangeArrowheads="1"/>
          </p:cNvSpPr>
          <p:nvPr/>
        </p:nvSpPr>
        <p:spPr bwMode="auto">
          <a:xfrm>
            <a:off x="516096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86" name="Oval 10"/>
          <p:cNvSpPr>
            <a:spLocks noChangeArrowheads="1"/>
          </p:cNvSpPr>
          <p:nvPr/>
        </p:nvSpPr>
        <p:spPr bwMode="auto">
          <a:xfrm>
            <a:off x="49450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87" name="Oval 11"/>
          <p:cNvSpPr>
            <a:spLocks noChangeArrowheads="1"/>
          </p:cNvSpPr>
          <p:nvPr/>
        </p:nvSpPr>
        <p:spPr bwMode="auto">
          <a:xfrm>
            <a:off x="54483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88" name="Oval 12"/>
          <p:cNvSpPr>
            <a:spLocks noChangeArrowheads="1"/>
          </p:cNvSpPr>
          <p:nvPr/>
        </p:nvSpPr>
        <p:spPr bwMode="auto">
          <a:xfrm>
            <a:off x="5737225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89" name="Oval 13"/>
          <p:cNvSpPr>
            <a:spLocks noChangeArrowheads="1"/>
          </p:cNvSpPr>
          <p:nvPr/>
        </p:nvSpPr>
        <p:spPr bwMode="auto">
          <a:xfrm>
            <a:off x="5160964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90" name="Oval 14"/>
          <p:cNvSpPr>
            <a:spLocks noChangeArrowheads="1"/>
          </p:cNvSpPr>
          <p:nvPr/>
        </p:nvSpPr>
        <p:spPr bwMode="auto">
          <a:xfrm>
            <a:off x="6024564" y="26368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91" name="Oval 15"/>
          <p:cNvSpPr>
            <a:spLocks noChangeArrowheads="1"/>
          </p:cNvSpPr>
          <p:nvPr/>
        </p:nvSpPr>
        <p:spPr bwMode="auto">
          <a:xfrm>
            <a:off x="6240464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92" name="Oval 16"/>
          <p:cNvSpPr>
            <a:spLocks noChangeArrowheads="1"/>
          </p:cNvSpPr>
          <p:nvPr/>
        </p:nvSpPr>
        <p:spPr bwMode="auto">
          <a:xfrm>
            <a:off x="5881689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93" name="Oval 17"/>
          <p:cNvSpPr>
            <a:spLocks noChangeArrowheads="1"/>
          </p:cNvSpPr>
          <p:nvPr/>
        </p:nvSpPr>
        <p:spPr bwMode="auto">
          <a:xfrm>
            <a:off x="667385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94" name="Oval 18"/>
          <p:cNvSpPr>
            <a:spLocks noChangeArrowheads="1"/>
          </p:cNvSpPr>
          <p:nvPr/>
        </p:nvSpPr>
        <p:spPr bwMode="auto">
          <a:xfrm>
            <a:off x="667385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95" name="Oval 19"/>
          <p:cNvSpPr>
            <a:spLocks noChangeArrowheads="1"/>
          </p:cNvSpPr>
          <p:nvPr/>
        </p:nvSpPr>
        <p:spPr bwMode="auto">
          <a:xfrm>
            <a:off x="62404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96" name="Oval 20"/>
          <p:cNvSpPr>
            <a:spLocks noChangeArrowheads="1"/>
          </p:cNvSpPr>
          <p:nvPr/>
        </p:nvSpPr>
        <p:spPr bwMode="auto">
          <a:xfrm>
            <a:off x="71770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97" name="Oval 21"/>
          <p:cNvSpPr>
            <a:spLocks noChangeArrowheads="1"/>
          </p:cNvSpPr>
          <p:nvPr/>
        </p:nvSpPr>
        <p:spPr bwMode="auto">
          <a:xfrm>
            <a:off x="7466014" y="31400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98" name="Oval 22"/>
          <p:cNvSpPr>
            <a:spLocks noChangeArrowheads="1"/>
          </p:cNvSpPr>
          <p:nvPr/>
        </p:nvSpPr>
        <p:spPr bwMode="auto">
          <a:xfrm>
            <a:off x="8185150" y="41481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599" name="Oval 23"/>
          <p:cNvSpPr>
            <a:spLocks noChangeArrowheads="1"/>
          </p:cNvSpPr>
          <p:nvPr/>
        </p:nvSpPr>
        <p:spPr bwMode="auto">
          <a:xfrm>
            <a:off x="768191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00" name="Oval 24"/>
          <p:cNvSpPr>
            <a:spLocks noChangeArrowheads="1"/>
          </p:cNvSpPr>
          <p:nvPr/>
        </p:nvSpPr>
        <p:spPr bwMode="auto">
          <a:xfrm>
            <a:off x="79692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01" name="Oval 25"/>
          <p:cNvSpPr>
            <a:spLocks noChangeArrowheads="1"/>
          </p:cNvSpPr>
          <p:nvPr/>
        </p:nvSpPr>
        <p:spPr bwMode="auto">
          <a:xfrm>
            <a:off x="8401050" y="45085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02" name="Oval 26"/>
          <p:cNvSpPr>
            <a:spLocks noChangeArrowheads="1"/>
          </p:cNvSpPr>
          <p:nvPr/>
        </p:nvSpPr>
        <p:spPr bwMode="auto">
          <a:xfrm>
            <a:off x="8040689" y="45085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03" name="Oval 27"/>
          <p:cNvSpPr>
            <a:spLocks noChangeArrowheads="1"/>
          </p:cNvSpPr>
          <p:nvPr/>
        </p:nvSpPr>
        <p:spPr bwMode="auto">
          <a:xfrm>
            <a:off x="8616950" y="50133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04" name="Oval 28"/>
          <p:cNvSpPr>
            <a:spLocks noChangeArrowheads="1"/>
          </p:cNvSpPr>
          <p:nvPr/>
        </p:nvSpPr>
        <p:spPr bwMode="auto">
          <a:xfrm>
            <a:off x="8329614" y="47974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05" name="Oval 29"/>
          <p:cNvSpPr>
            <a:spLocks noChangeArrowheads="1"/>
          </p:cNvSpPr>
          <p:nvPr/>
        </p:nvSpPr>
        <p:spPr bwMode="auto">
          <a:xfrm>
            <a:off x="84740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06" name="Oval 30"/>
          <p:cNvSpPr>
            <a:spLocks noChangeArrowheads="1"/>
          </p:cNvSpPr>
          <p:nvPr/>
        </p:nvSpPr>
        <p:spPr bwMode="auto">
          <a:xfrm>
            <a:off x="8905875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07" name="Oval 31"/>
          <p:cNvSpPr>
            <a:spLocks noChangeArrowheads="1"/>
          </p:cNvSpPr>
          <p:nvPr/>
        </p:nvSpPr>
        <p:spPr bwMode="auto">
          <a:xfrm>
            <a:off x="4008439" y="9080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08" name="Oval 32"/>
          <p:cNvSpPr>
            <a:spLocks noChangeArrowheads="1"/>
          </p:cNvSpPr>
          <p:nvPr/>
        </p:nvSpPr>
        <p:spPr bwMode="auto">
          <a:xfrm>
            <a:off x="3865564" y="13398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09" name="Oval 33"/>
          <p:cNvSpPr>
            <a:spLocks noChangeArrowheads="1"/>
          </p:cNvSpPr>
          <p:nvPr/>
        </p:nvSpPr>
        <p:spPr bwMode="auto">
          <a:xfrm>
            <a:off x="3360739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10" name="Oval 34"/>
          <p:cNvSpPr>
            <a:spLocks noChangeArrowheads="1"/>
          </p:cNvSpPr>
          <p:nvPr/>
        </p:nvSpPr>
        <p:spPr bwMode="auto">
          <a:xfrm>
            <a:off x="3576639" y="17002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11" name="Oval 35"/>
          <p:cNvSpPr>
            <a:spLocks noChangeArrowheads="1"/>
          </p:cNvSpPr>
          <p:nvPr/>
        </p:nvSpPr>
        <p:spPr bwMode="auto">
          <a:xfrm>
            <a:off x="4224339" y="19161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12" name="Oval 36"/>
          <p:cNvSpPr>
            <a:spLocks noChangeArrowheads="1"/>
          </p:cNvSpPr>
          <p:nvPr/>
        </p:nvSpPr>
        <p:spPr bwMode="auto">
          <a:xfrm>
            <a:off x="4800600" y="18446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13" name="Oval 37"/>
          <p:cNvSpPr>
            <a:spLocks noChangeArrowheads="1"/>
          </p:cNvSpPr>
          <p:nvPr/>
        </p:nvSpPr>
        <p:spPr bwMode="auto">
          <a:xfrm>
            <a:off x="4440239" y="23479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14" name="Oval 38"/>
          <p:cNvSpPr>
            <a:spLocks noChangeArrowheads="1"/>
          </p:cNvSpPr>
          <p:nvPr/>
        </p:nvSpPr>
        <p:spPr bwMode="auto">
          <a:xfrm>
            <a:off x="5376864" y="20605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51609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5664200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595312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18" name="Oval 42"/>
          <p:cNvSpPr>
            <a:spLocks noChangeArrowheads="1"/>
          </p:cNvSpPr>
          <p:nvPr/>
        </p:nvSpPr>
        <p:spPr bwMode="auto">
          <a:xfrm>
            <a:off x="5376864" y="35004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19" name="Oval 43"/>
          <p:cNvSpPr>
            <a:spLocks noChangeArrowheads="1"/>
          </p:cNvSpPr>
          <p:nvPr/>
        </p:nvSpPr>
        <p:spPr bwMode="auto">
          <a:xfrm>
            <a:off x="6240464" y="28527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20" name="Oval 44"/>
          <p:cNvSpPr>
            <a:spLocks noChangeArrowheads="1"/>
          </p:cNvSpPr>
          <p:nvPr/>
        </p:nvSpPr>
        <p:spPr bwMode="auto">
          <a:xfrm>
            <a:off x="6456364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21" name="Oval 45"/>
          <p:cNvSpPr>
            <a:spLocks noChangeArrowheads="1"/>
          </p:cNvSpPr>
          <p:nvPr/>
        </p:nvSpPr>
        <p:spPr bwMode="auto">
          <a:xfrm>
            <a:off x="6097589" y="38608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22" name="Oval 46"/>
          <p:cNvSpPr>
            <a:spLocks noChangeArrowheads="1"/>
          </p:cNvSpPr>
          <p:nvPr/>
        </p:nvSpPr>
        <p:spPr bwMode="auto">
          <a:xfrm>
            <a:off x="6889750" y="36449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23" name="Oval 47"/>
          <p:cNvSpPr>
            <a:spLocks noChangeArrowheads="1"/>
          </p:cNvSpPr>
          <p:nvPr/>
        </p:nvSpPr>
        <p:spPr bwMode="auto">
          <a:xfrm>
            <a:off x="6889750" y="44370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24" name="Oval 48"/>
          <p:cNvSpPr>
            <a:spLocks noChangeArrowheads="1"/>
          </p:cNvSpPr>
          <p:nvPr/>
        </p:nvSpPr>
        <p:spPr bwMode="auto">
          <a:xfrm>
            <a:off x="6456364" y="42211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73929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76819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8401050" y="4364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28" name="Oval 52"/>
          <p:cNvSpPr>
            <a:spLocks noChangeArrowheads="1"/>
          </p:cNvSpPr>
          <p:nvPr/>
        </p:nvSpPr>
        <p:spPr bwMode="auto">
          <a:xfrm>
            <a:off x="789781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29" name="Oval 53"/>
          <p:cNvSpPr>
            <a:spLocks noChangeArrowheads="1"/>
          </p:cNvSpPr>
          <p:nvPr/>
        </p:nvSpPr>
        <p:spPr bwMode="auto">
          <a:xfrm>
            <a:off x="8185150" y="51562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30" name="Oval 54"/>
          <p:cNvSpPr>
            <a:spLocks noChangeArrowheads="1"/>
          </p:cNvSpPr>
          <p:nvPr/>
        </p:nvSpPr>
        <p:spPr bwMode="auto">
          <a:xfrm>
            <a:off x="8616950" y="47244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31" name="Oval 55"/>
          <p:cNvSpPr>
            <a:spLocks noChangeArrowheads="1"/>
          </p:cNvSpPr>
          <p:nvPr/>
        </p:nvSpPr>
        <p:spPr bwMode="auto">
          <a:xfrm>
            <a:off x="8256589" y="47244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32" name="Oval 56"/>
          <p:cNvSpPr>
            <a:spLocks noChangeArrowheads="1"/>
          </p:cNvSpPr>
          <p:nvPr/>
        </p:nvSpPr>
        <p:spPr bwMode="auto">
          <a:xfrm>
            <a:off x="8832850" y="52292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33" name="Oval 57"/>
          <p:cNvSpPr>
            <a:spLocks noChangeArrowheads="1"/>
          </p:cNvSpPr>
          <p:nvPr/>
        </p:nvSpPr>
        <p:spPr bwMode="auto">
          <a:xfrm>
            <a:off x="8545514" y="50133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34" name="Oval 58"/>
          <p:cNvSpPr>
            <a:spLocks noChangeArrowheads="1"/>
          </p:cNvSpPr>
          <p:nvPr/>
        </p:nvSpPr>
        <p:spPr bwMode="auto">
          <a:xfrm>
            <a:off x="86899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35" name="Oval 59"/>
          <p:cNvSpPr>
            <a:spLocks noChangeArrowheads="1"/>
          </p:cNvSpPr>
          <p:nvPr/>
        </p:nvSpPr>
        <p:spPr bwMode="auto">
          <a:xfrm>
            <a:off x="9121775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36" name="Oval 60"/>
          <p:cNvSpPr>
            <a:spLocks noChangeArrowheads="1"/>
          </p:cNvSpPr>
          <p:nvPr/>
        </p:nvSpPr>
        <p:spPr bwMode="auto">
          <a:xfrm>
            <a:off x="4224339" y="11239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37" name="Oval 61"/>
          <p:cNvSpPr>
            <a:spLocks noChangeArrowheads="1"/>
          </p:cNvSpPr>
          <p:nvPr/>
        </p:nvSpPr>
        <p:spPr bwMode="auto">
          <a:xfrm>
            <a:off x="40814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38" name="Oval 62"/>
          <p:cNvSpPr>
            <a:spLocks noChangeArrowheads="1"/>
          </p:cNvSpPr>
          <p:nvPr/>
        </p:nvSpPr>
        <p:spPr bwMode="auto">
          <a:xfrm>
            <a:off x="35766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39" name="Oval 63"/>
          <p:cNvSpPr>
            <a:spLocks noChangeArrowheads="1"/>
          </p:cNvSpPr>
          <p:nvPr/>
        </p:nvSpPr>
        <p:spPr bwMode="auto">
          <a:xfrm>
            <a:off x="4729164" y="155575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40" name="Oval 64"/>
          <p:cNvSpPr>
            <a:spLocks noChangeArrowheads="1"/>
          </p:cNvSpPr>
          <p:nvPr/>
        </p:nvSpPr>
        <p:spPr bwMode="auto">
          <a:xfrm>
            <a:off x="4440239" y="21320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41" name="Oval 65"/>
          <p:cNvSpPr>
            <a:spLocks noChangeArrowheads="1"/>
          </p:cNvSpPr>
          <p:nvPr/>
        </p:nvSpPr>
        <p:spPr bwMode="auto">
          <a:xfrm>
            <a:off x="5016500" y="20605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42" name="Oval 66"/>
          <p:cNvSpPr>
            <a:spLocks noChangeArrowheads="1"/>
          </p:cNvSpPr>
          <p:nvPr/>
        </p:nvSpPr>
        <p:spPr bwMode="auto">
          <a:xfrm>
            <a:off x="4656139" y="25638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43" name="Oval 67"/>
          <p:cNvSpPr>
            <a:spLocks noChangeArrowheads="1"/>
          </p:cNvSpPr>
          <p:nvPr/>
        </p:nvSpPr>
        <p:spPr bwMode="auto">
          <a:xfrm>
            <a:off x="559276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44" name="Oval 68"/>
          <p:cNvSpPr>
            <a:spLocks noChangeArrowheads="1"/>
          </p:cNvSpPr>
          <p:nvPr/>
        </p:nvSpPr>
        <p:spPr bwMode="auto">
          <a:xfrm>
            <a:off x="53768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45" name="Oval 69"/>
          <p:cNvSpPr>
            <a:spLocks noChangeArrowheads="1"/>
          </p:cNvSpPr>
          <p:nvPr/>
        </p:nvSpPr>
        <p:spPr bwMode="auto">
          <a:xfrm>
            <a:off x="5880100" y="31400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46" name="Oval 70"/>
          <p:cNvSpPr>
            <a:spLocks noChangeArrowheads="1"/>
          </p:cNvSpPr>
          <p:nvPr/>
        </p:nvSpPr>
        <p:spPr bwMode="auto">
          <a:xfrm>
            <a:off x="616902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47" name="Oval 71"/>
          <p:cNvSpPr>
            <a:spLocks noChangeArrowheads="1"/>
          </p:cNvSpPr>
          <p:nvPr/>
        </p:nvSpPr>
        <p:spPr bwMode="auto">
          <a:xfrm>
            <a:off x="5592764" y="37163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48" name="Oval 72"/>
          <p:cNvSpPr>
            <a:spLocks noChangeArrowheads="1"/>
          </p:cNvSpPr>
          <p:nvPr/>
        </p:nvSpPr>
        <p:spPr bwMode="auto">
          <a:xfrm>
            <a:off x="6456364" y="30686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49" name="Oval 73"/>
          <p:cNvSpPr>
            <a:spLocks noChangeArrowheads="1"/>
          </p:cNvSpPr>
          <p:nvPr/>
        </p:nvSpPr>
        <p:spPr bwMode="auto">
          <a:xfrm>
            <a:off x="66722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50" name="Oval 74"/>
          <p:cNvSpPr>
            <a:spLocks noChangeArrowheads="1"/>
          </p:cNvSpPr>
          <p:nvPr/>
        </p:nvSpPr>
        <p:spPr bwMode="auto">
          <a:xfrm>
            <a:off x="6313489" y="40767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51" name="Oval 75"/>
          <p:cNvSpPr>
            <a:spLocks noChangeArrowheads="1"/>
          </p:cNvSpPr>
          <p:nvPr/>
        </p:nvSpPr>
        <p:spPr bwMode="auto">
          <a:xfrm>
            <a:off x="7105650" y="38608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52" name="Oval 76"/>
          <p:cNvSpPr>
            <a:spLocks noChangeArrowheads="1"/>
          </p:cNvSpPr>
          <p:nvPr/>
        </p:nvSpPr>
        <p:spPr bwMode="auto">
          <a:xfrm>
            <a:off x="7105650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53" name="Oval 77"/>
          <p:cNvSpPr>
            <a:spLocks noChangeArrowheads="1"/>
          </p:cNvSpPr>
          <p:nvPr/>
        </p:nvSpPr>
        <p:spPr bwMode="auto">
          <a:xfrm>
            <a:off x="6672264" y="44370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54" name="Oval 78"/>
          <p:cNvSpPr>
            <a:spLocks noChangeArrowheads="1"/>
          </p:cNvSpPr>
          <p:nvPr/>
        </p:nvSpPr>
        <p:spPr bwMode="auto">
          <a:xfrm>
            <a:off x="760888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55" name="Oval 79"/>
          <p:cNvSpPr>
            <a:spLocks noChangeArrowheads="1"/>
          </p:cNvSpPr>
          <p:nvPr/>
        </p:nvSpPr>
        <p:spPr bwMode="auto">
          <a:xfrm>
            <a:off x="7897814" y="35718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56" name="Oval 80"/>
          <p:cNvSpPr>
            <a:spLocks noChangeArrowheads="1"/>
          </p:cNvSpPr>
          <p:nvPr/>
        </p:nvSpPr>
        <p:spPr bwMode="auto">
          <a:xfrm>
            <a:off x="8616950" y="45799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57" name="Oval 81"/>
          <p:cNvSpPr>
            <a:spLocks noChangeArrowheads="1"/>
          </p:cNvSpPr>
          <p:nvPr/>
        </p:nvSpPr>
        <p:spPr bwMode="auto">
          <a:xfrm>
            <a:off x="811371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58" name="Oval 82"/>
          <p:cNvSpPr>
            <a:spLocks noChangeArrowheads="1"/>
          </p:cNvSpPr>
          <p:nvPr/>
        </p:nvSpPr>
        <p:spPr bwMode="auto">
          <a:xfrm>
            <a:off x="8401050" y="53721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59" name="Oval 83"/>
          <p:cNvSpPr>
            <a:spLocks noChangeArrowheads="1"/>
          </p:cNvSpPr>
          <p:nvPr/>
        </p:nvSpPr>
        <p:spPr bwMode="auto">
          <a:xfrm>
            <a:off x="8832850" y="49403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60" name="Oval 84"/>
          <p:cNvSpPr>
            <a:spLocks noChangeArrowheads="1"/>
          </p:cNvSpPr>
          <p:nvPr/>
        </p:nvSpPr>
        <p:spPr bwMode="auto">
          <a:xfrm>
            <a:off x="8472489" y="4940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61" name="Oval 85"/>
          <p:cNvSpPr>
            <a:spLocks noChangeArrowheads="1"/>
          </p:cNvSpPr>
          <p:nvPr/>
        </p:nvSpPr>
        <p:spPr bwMode="auto">
          <a:xfrm>
            <a:off x="9048750" y="54451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62" name="Oval 86"/>
          <p:cNvSpPr>
            <a:spLocks noChangeArrowheads="1"/>
          </p:cNvSpPr>
          <p:nvPr/>
        </p:nvSpPr>
        <p:spPr bwMode="auto">
          <a:xfrm>
            <a:off x="8761414" y="52292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63" name="Oval 87"/>
          <p:cNvSpPr>
            <a:spLocks noChangeArrowheads="1"/>
          </p:cNvSpPr>
          <p:nvPr/>
        </p:nvSpPr>
        <p:spPr bwMode="auto">
          <a:xfrm>
            <a:off x="89058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64" name="Oval 88"/>
          <p:cNvSpPr>
            <a:spLocks noChangeArrowheads="1"/>
          </p:cNvSpPr>
          <p:nvPr/>
        </p:nvSpPr>
        <p:spPr bwMode="auto">
          <a:xfrm>
            <a:off x="9337675" y="56610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65" name="Oval 89"/>
          <p:cNvSpPr>
            <a:spLocks noChangeArrowheads="1"/>
          </p:cNvSpPr>
          <p:nvPr/>
        </p:nvSpPr>
        <p:spPr bwMode="auto">
          <a:xfrm>
            <a:off x="3071814" y="8366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66" name="Oval 90"/>
          <p:cNvSpPr>
            <a:spLocks noChangeArrowheads="1"/>
          </p:cNvSpPr>
          <p:nvPr/>
        </p:nvSpPr>
        <p:spPr bwMode="auto">
          <a:xfrm>
            <a:off x="29289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67" name="Oval 91"/>
          <p:cNvSpPr>
            <a:spLocks noChangeArrowheads="1"/>
          </p:cNvSpPr>
          <p:nvPr/>
        </p:nvSpPr>
        <p:spPr bwMode="auto">
          <a:xfrm>
            <a:off x="2424114" y="14843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68" name="Oval 92"/>
          <p:cNvSpPr>
            <a:spLocks noChangeArrowheads="1"/>
          </p:cNvSpPr>
          <p:nvPr/>
        </p:nvSpPr>
        <p:spPr bwMode="auto">
          <a:xfrm>
            <a:off x="3576639" y="126841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69" name="Oval 93"/>
          <p:cNvSpPr>
            <a:spLocks noChangeArrowheads="1"/>
          </p:cNvSpPr>
          <p:nvPr/>
        </p:nvSpPr>
        <p:spPr bwMode="auto">
          <a:xfrm>
            <a:off x="3287714" y="18446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70" name="Oval 94"/>
          <p:cNvSpPr>
            <a:spLocks noChangeArrowheads="1"/>
          </p:cNvSpPr>
          <p:nvPr/>
        </p:nvSpPr>
        <p:spPr bwMode="auto">
          <a:xfrm>
            <a:off x="3863975" y="1773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71" name="Oval 95"/>
          <p:cNvSpPr>
            <a:spLocks noChangeArrowheads="1"/>
          </p:cNvSpPr>
          <p:nvPr/>
        </p:nvSpPr>
        <p:spPr bwMode="auto">
          <a:xfrm>
            <a:off x="35036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72" name="Oval 96"/>
          <p:cNvSpPr>
            <a:spLocks noChangeArrowheads="1"/>
          </p:cNvSpPr>
          <p:nvPr/>
        </p:nvSpPr>
        <p:spPr bwMode="auto">
          <a:xfrm>
            <a:off x="4440239" y="19891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73" name="Oval 97"/>
          <p:cNvSpPr>
            <a:spLocks noChangeArrowheads="1"/>
          </p:cNvSpPr>
          <p:nvPr/>
        </p:nvSpPr>
        <p:spPr bwMode="auto">
          <a:xfrm>
            <a:off x="42243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74" name="Oval 98"/>
          <p:cNvSpPr>
            <a:spLocks noChangeArrowheads="1"/>
          </p:cNvSpPr>
          <p:nvPr/>
        </p:nvSpPr>
        <p:spPr bwMode="auto">
          <a:xfrm>
            <a:off x="4727575" y="28527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75" name="Oval 99"/>
          <p:cNvSpPr>
            <a:spLocks noChangeArrowheads="1"/>
          </p:cNvSpPr>
          <p:nvPr/>
        </p:nvSpPr>
        <p:spPr bwMode="auto">
          <a:xfrm>
            <a:off x="5016500" y="22050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76" name="Oval 100"/>
          <p:cNvSpPr>
            <a:spLocks noChangeArrowheads="1"/>
          </p:cNvSpPr>
          <p:nvPr/>
        </p:nvSpPr>
        <p:spPr bwMode="auto">
          <a:xfrm>
            <a:off x="4440239" y="34290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77" name="Oval 101"/>
          <p:cNvSpPr>
            <a:spLocks noChangeArrowheads="1"/>
          </p:cNvSpPr>
          <p:nvPr/>
        </p:nvSpPr>
        <p:spPr bwMode="auto">
          <a:xfrm>
            <a:off x="5303839" y="27813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78" name="Oval 102"/>
          <p:cNvSpPr>
            <a:spLocks noChangeArrowheads="1"/>
          </p:cNvSpPr>
          <p:nvPr/>
        </p:nvSpPr>
        <p:spPr bwMode="auto">
          <a:xfrm>
            <a:off x="5519739" y="33575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79" name="Oval 103"/>
          <p:cNvSpPr>
            <a:spLocks noChangeArrowheads="1"/>
          </p:cNvSpPr>
          <p:nvPr/>
        </p:nvSpPr>
        <p:spPr bwMode="auto">
          <a:xfrm>
            <a:off x="5160964" y="37893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80" name="Oval 104"/>
          <p:cNvSpPr>
            <a:spLocks noChangeArrowheads="1"/>
          </p:cNvSpPr>
          <p:nvPr/>
        </p:nvSpPr>
        <p:spPr bwMode="auto">
          <a:xfrm>
            <a:off x="5953125" y="35734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81" name="Oval 105"/>
          <p:cNvSpPr>
            <a:spLocks noChangeArrowheads="1"/>
          </p:cNvSpPr>
          <p:nvPr/>
        </p:nvSpPr>
        <p:spPr bwMode="auto">
          <a:xfrm>
            <a:off x="5953125" y="436562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82" name="Oval 106"/>
          <p:cNvSpPr>
            <a:spLocks noChangeArrowheads="1"/>
          </p:cNvSpPr>
          <p:nvPr/>
        </p:nvSpPr>
        <p:spPr bwMode="auto">
          <a:xfrm>
            <a:off x="5519739" y="41497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83" name="Oval 107"/>
          <p:cNvSpPr>
            <a:spLocks noChangeArrowheads="1"/>
          </p:cNvSpPr>
          <p:nvPr/>
        </p:nvSpPr>
        <p:spPr bwMode="auto">
          <a:xfrm>
            <a:off x="6456364" y="40052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84" name="Oval 108"/>
          <p:cNvSpPr>
            <a:spLocks noChangeArrowheads="1"/>
          </p:cNvSpPr>
          <p:nvPr/>
        </p:nvSpPr>
        <p:spPr bwMode="auto">
          <a:xfrm>
            <a:off x="6745289" y="328453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85" name="Oval 109"/>
          <p:cNvSpPr>
            <a:spLocks noChangeArrowheads="1"/>
          </p:cNvSpPr>
          <p:nvPr/>
        </p:nvSpPr>
        <p:spPr bwMode="auto">
          <a:xfrm>
            <a:off x="7464425" y="42926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86" name="Oval 110"/>
          <p:cNvSpPr>
            <a:spLocks noChangeArrowheads="1"/>
          </p:cNvSpPr>
          <p:nvPr/>
        </p:nvSpPr>
        <p:spPr bwMode="auto">
          <a:xfrm>
            <a:off x="6961189" y="436562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87" name="Oval 111"/>
          <p:cNvSpPr>
            <a:spLocks noChangeArrowheads="1"/>
          </p:cNvSpPr>
          <p:nvPr/>
        </p:nvSpPr>
        <p:spPr bwMode="auto">
          <a:xfrm>
            <a:off x="7248525" y="50847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88" name="Oval 112"/>
          <p:cNvSpPr>
            <a:spLocks noChangeArrowheads="1"/>
          </p:cNvSpPr>
          <p:nvPr/>
        </p:nvSpPr>
        <p:spPr bwMode="auto">
          <a:xfrm>
            <a:off x="7680325" y="46529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89" name="Oval 113"/>
          <p:cNvSpPr>
            <a:spLocks noChangeArrowheads="1"/>
          </p:cNvSpPr>
          <p:nvPr/>
        </p:nvSpPr>
        <p:spPr bwMode="auto">
          <a:xfrm>
            <a:off x="7319964" y="4652964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90" name="Oval 114"/>
          <p:cNvSpPr>
            <a:spLocks noChangeArrowheads="1"/>
          </p:cNvSpPr>
          <p:nvPr/>
        </p:nvSpPr>
        <p:spPr bwMode="auto">
          <a:xfrm>
            <a:off x="7896225" y="51577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91" name="Oval 115"/>
          <p:cNvSpPr>
            <a:spLocks noChangeArrowheads="1"/>
          </p:cNvSpPr>
          <p:nvPr/>
        </p:nvSpPr>
        <p:spPr bwMode="auto">
          <a:xfrm>
            <a:off x="7608889" y="4941889"/>
            <a:ext cx="71437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92" name="Oval 116"/>
          <p:cNvSpPr>
            <a:spLocks noChangeArrowheads="1"/>
          </p:cNvSpPr>
          <p:nvPr/>
        </p:nvSpPr>
        <p:spPr bwMode="auto">
          <a:xfrm>
            <a:off x="77533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93" name="Oval 117"/>
          <p:cNvSpPr>
            <a:spLocks noChangeArrowheads="1"/>
          </p:cNvSpPr>
          <p:nvPr/>
        </p:nvSpPr>
        <p:spPr bwMode="auto">
          <a:xfrm>
            <a:off x="8185150" y="537368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94" name="Oval 118"/>
          <p:cNvSpPr>
            <a:spLocks noChangeArrowheads="1"/>
          </p:cNvSpPr>
          <p:nvPr/>
        </p:nvSpPr>
        <p:spPr bwMode="auto">
          <a:xfrm>
            <a:off x="3216275" y="22764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95" name="Oval 119"/>
          <p:cNvSpPr>
            <a:spLocks noChangeArrowheads="1"/>
          </p:cNvSpPr>
          <p:nvPr/>
        </p:nvSpPr>
        <p:spPr bwMode="auto">
          <a:xfrm>
            <a:off x="30734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96" name="Oval 120"/>
          <p:cNvSpPr>
            <a:spLocks noChangeArrowheads="1"/>
          </p:cNvSpPr>
          <p:nvPr/>
        </p:nvSpPr>
        <p:spPr bwMode="auto">
          <a:xfrm>
            <a:off x="2568575" y="29241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97" name="Oval 121"/>
          <p:cNvSpPr>
            <a:spLocks noChangeArrowheads="1"/>
          </p:cNvSpPr>
          <p:nvPr/>
        </p:nvSpPr>
        <p:spPr bwMode="auto">
          <a:xfrm>
            <a:off x="3721100" y="27082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98" name="Oval 122"/>
          <p:cNvSpPr>
            <a:spLocks noChangeArrowheads="1"/>
          </p:cNvSpPr>
          <p:nvPr/>
        </p:nvSpPr>
        <p:spPr bwMode="auto">
          <a:xfrm>
            <a:off x="34321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699" name="Oval 123"/>
          <p:cNvSpPr>
            <a:spLocks noChangeArrowheads="1"/>
          </p:cNvSpPr>
          <p:nvPr/>
        </p:nvSpPr>
        <p:spPr bwMode="auto">
          <a:xfrm>
            <a:off x="4008439" y="32131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00" name="Oval 124"/>
          <p:cNvSpPr>
            <a:spLocks noChangeArrowheads="1"/>
          </p:cNvSpPr>
          <p:nvPr/>
        </p:nvSpPr>
        <p:spPr bwMode="auto">
          <a:xfrm>
            <a:off x="3648075" y="37163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01" name="Oval 125"/>
          <p:cNvSpPr>
            <a:spLocks noChangeArrowheads="1"/>
          </p:cNvSpPr>
          <p:nvPr/>
        </p:nvSpPr>
        <p:spPr bwMode="auto">
          <a:xfrm>
            <a:off x="4584700" y="342900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02" name="Oval 126"/>
          <p:cNvSpPr>
            <a:spLocks noChangeArrowheads="1"/>
          </p:cNvSpPr>
          <p:nvPr/>
        </p:nvSpPr>
        <p:spPr bwMode="auto">
          <a:xfrm>
            <a:off x="43688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03" name="Oval 127"/>
          <p:cNvSpPr>
            <a:spLocks noChangeArrowheads="1"/>
          </p:cNvSpPr>
          <p:nvPr/>
        </p:nvSpPr>
        <p:spPr bwMode="auto">
          <a:xfrm>
            <a:off x="4872039" y="42926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04" name="Oval 128"/>
          <p:cNvSpPr>
            <a:spLocks noChangeArrowheads="1"/>
          </p:cNvSpPr>
          <p:nvPr/>
        </p:nvSpPr>
        <p:spPr bwMode="auto">
          <a:xfrm>
            <a:off x="5160964" y="3644900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05" name="Oval 129"/>
          <p:cNvSpPr>
            <a:spLocks noChangeArrowheads="1"/>
          </p:cNvSpPr>
          <p:nvPr/>
        </p:nvSpPr>
        <p:spPr bwMode="auto">
          <a:xfrm>
            <a:off x="4584700" y="48688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06" name="Oval 130"/>
          <p:cNvSpPr>
            <a:spLocks noChangeArrowheads="1"/>
          </p:cNvSpPr>
          <p:nvPr/>
        </p:nvSpPr>
        <p:spPr bwMode="auto">
          <a:xfrm>
            <a:off x="5448300" y="422116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07" name="Oval 131"/>
          <p:cNvSpPr>
            <a:spLocks noChangeArrowheads="1"/>
          </p:cNvSpPr>
          <p:nvPr/>
        </p:nvSpPr>
        <p:spPr bwMode="auto">
          <a:xfrm>
            <a:off x="6242050" y="13398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08" name="Oval 132"/>
          <p:cNvSpPr>
            <a:spLocks noChangeArrowheads="1"/>
          </p:cNvSpPr>
          <p:nvPr/>
        </p:nvSpPr>
        <p:spPr bwMode="auto">
          <a:xfrm>
            <a:off x="60991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09" name="Oval 133"/>
          <p:cNvSpPr>
            <a:spLocks noChangeArrowheads="1"/>
          </p:cNvSpPr>
          <p:nvPr/>
        </p:nvSpPr>
        <p:spPr bwMode="auto">
          <a:xfrm>
            <a:off x="5594350" y="19875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10" name="Oval 134"/>
          <p:cNvSpPr>
            <a:spLocks noChangeArrowheads="1"/>
          </p:cNvSpPr>
          <p:nvPr/>
        </p:nvSpPr>
        <p:spPr bwMode="auto">
          <a:xfrm>
            <a:off x="6746875" y="1771650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11" name="Oval 135"/>
          <p:cNvSpPr>
            <a:spLocks noChangeArrowheads="1"/>
          </p:cNvSpPr>
          <p:nvPr/>
        </p:nvSpPr>
        <p:spPr bwMode="auto">
          <a:xfrm>
            <a:off x="6457950" y="23479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12" name="Oval 136"/>
          <p:cNvSpPr>
            <a:spLocks noChangeArrowheads="1"/>
          </p:cNvSpPr>
          <p:nvPr/>
        </p:nvSpPr>
        <p:spPr bwMode="auto">
          <a:xfrm>
            <a:off x="7034214" y="22764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13" name="Oval 137"/>
          <p:cNvSpPr>
            <a:spLocks noChangeArrowheads="1"/>
          </p:cNvSpPr>
          <p:nvPr/>
        </p:nvSpPr>
        <p:spPr bwMode="auto">
          <a:xfrm>
            <a:off x="6673850" y="2779714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14" name="Oval 138"/>
          <p:cNvSpPr>
            <a:spLocks noChangeArrowheads="1"/>
          </p:cNvSpPr>
          <p:nvPr/>
        </p:nvSpPr>
        <p:spPr bwMode="auto">
          <a:xfrm>
            <a:off x="7610475" y="2492375"/>
            <a:ext cx="71438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15" name="Oval 139"/>
          <p:cNvSpPr>
            <a:spLocks noChangeArrowheads="1"/>
          </p:cNvSpPr>
          <p:nvPr/>
        </p:nvSpPr>
        <p:spPr bwMode="auto">
          <a:xfrm>
            <a:off x="73945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16" name="Oval 140"/>
          <p:cNvSpPr>
            <a:spLocks noChangeArrowheads="1"/>
          </p:cNvSpPr>
          <p:nvPr/>
        </p:nvSpPr>
        <p:spPr bwMode="auto">
          <a:xfrm>
            <a:off x="7897814" y="33559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17" name="Oval 141"/>
          <p:cNvSpPr>
            <a:spLocks noChangeArrowheads="1"/>
          </p:cNvSpPr>
          <p:nvPr/>
        </p:nvSpPr>
        <p:spPr bwMode="auto">
          <a:xfrm>
            <a:off x="8186739" y="2708275"/>
            <a:ext cx="71437" cy="714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18" name="Oval 142"/>
          <p:cNvSpPr>
            <a:spLocks noChangeArrowheads="1"/>
          </p:cNvSpPr>
          <p:nvPr/>
        </p:nvSpPr>
        <p:spPr bwMode="auto">
          <a:xfrm>
            <a:off x="7610475" y="39322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19" name="Oval 143"/>
          <p:cNvSpPr>
            <a:spLocks noChangeArrowheads="1"/>
          </p:cNvSpPr>
          <p:nvPr/>
        </p:nvSpPr>
        <p:spPr bwMode="auto">
          <a:xfrm>
            <a:off x="8474075" y="3284539"/>
            <a:ext cx="71438" cy="714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20" name="Line 144"/>
          <p:cNvSpPr>
            <a:spLocks noChangeShapeType="1"/>
          </p:cNvSpPr>
          <p:nvPr/>
        </p:nvSpPr>
        <p:spPr bwMode="auto">
          <a:xfrm flipH="1">
            <a:off x="1992314" y="6308725"/>
            <a:ext cx="79200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4721" name="Line 145"/>
          <p:cNvSpPr>
            <a:spLocks noChangeShapeType="1"/>
          </p:cNvSpPr>
          <p:nvPr/>
        </p:nvSpPr>
        <p:spPr bwMode="auto">
          <a:xfrm flipH="1" flipV="1">
            <a:off x="9840914" y="333375"/>
            <a:ext cx="71437" cy="5975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4722" name="Line 146"/>
          <p:cNvSpPr>
            <a:spLocks noChangeShapeType="1"/>
          </p:cNvSpPr>
          <p:nvPr/>
        </p:nvSpPr>
        <p:spPr bwMode="auto">
          <a:xfrm>
            <a:off x="5808663" y="620713"/>
            <a:ext cx="0" cy="590391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4723" name="Rectangle 147"/>
          <p:cNvSpPr>
            <a:spLocks noChangeArrowheads="1"/>
          </p:cNvSpPr>
          <p:nvPr/>
        </p:nvSpPr>
        <p:spPr bwMode="auto">
          <a:xfrm>
            <a:off x="2208213" y="620713"/>
            <a:ext cx="3600450" cy="5688012"/>
          </a:xfrm>
          <a:prstGeom prst="rect">
            <a:avLst/>
          </a:prstGeom>
          <a:solidFill>
            <a:schemeClr val="accent1">
              <a:alpha val="33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24" name="Rectangle 148"/>
          <p:cNvSpPr>
            <a:spLocks noChangeArrowheads="1"/>
          </p:cNvSpPr>
          <p:nvPr/>
        </p:nvSpPr>
        <p:spPr bwMode="auto">
          <a:xfrm>
            <a:off x="2208213" y="620714"/>
            <a:ext cx="7632700" cy="1368425"/>
          </a:xfrm>
          <a:prstGeom prst="rect">
            <a:avLst/>
          </a:prstGeom>
          <a:solidFill>
            <a:srgbClr val="FF0000">
              <a:alpha val="12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4725" name="Text Box 149"/>
          <p:cNvSpPr txBox="1">
            <a:spLocks noChangeArrowheads="1"/>
          </p:cNvSpPr>
          <p:nvPr/>
        </p:nvSpPr>
        <p:spPr bwMode="auto">
          <a:xfrm>
            <a:off x="3648076" y="6400800"/>
            <a:ext cx="576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63</a:t>
            </a:r>
          </a:p>
        </p:txBody>
      </p:sp>
      <p:sp>
        <p:nvSpPr>
          <p:cNvPr id="24726" name="Text Box 150"/>
          <p:cNvSpPr txBox="1">
            <a:spLocks noChangeArrowheads="1"/>
          </p:cNvSpPr>
          <p:nvPr/>
        </p:nvSpPr>
        <p:spPr bwMode="auto">
          <a:xfrm>
            <a:off x="9912350" y="6400800"/>
            <a:ext cx="755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142</a:t>
            </a:r>
          </a:p>
        </p:txBody>
      </p:sp>
      <p:sp>
        <p:nvSpPr>
          <p:cNvPr id="24727" name="Text Box 151"/>
          <p:cNvSpPr txBox="1">
            <a:spLocks noChangeArrowheads="1"/>
          </p:cNvSpPr>
          <p:nvPr/>
        </p:nvSpPr>
        <p:spPr bwMode="auto">
          <a:xfrm>
            <a:off x="7535863" y="6400800"/>
            <a:ext cx="576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79</a:t>
            </a:r>
          </a:p>
        </p:txBody>
      </p:sp>
      <p:sp>
        <p:nvSpPr>
          <p:cNvPr id="24728" name="Text Box 152"/>
          <p:cNvSpPr txBox="1">
            <a:spLocks noChangeArrowheads="1"/>
          </p:cNvSpPr>
          <p:nvPr/>
        </p:nvSpPr>
        <p:spPr bwMode="auto">
          <a:xfrm>
            <a:off x="4656138" y="836613"/>
            <a:ext cx="647700" cy="457200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/>
              <a:t>22</a:t>
            </a:r>
          </a:p>
        </p:txBody>
      </p:sp>
      <p:sp>
        <p:nvSpPr>
          <p:cNvPr id="24729" name="Text Box 153"/>
          <p:cNvSpPr txBox="1">
            <a:spLocks noChangeArrowheads="1"/>
          </p:cNvSpPr>
          <p:nvPr/>
        </p:nvSpPr>
        <p:spPr bwMode="auto">
          <a:xfrm>
            <a:off x="8401051" y="1484313"/>
            <a:ext cx="576263" cy="4572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4730" name="Text Box 154"/>
          <p:cNvSpPr txBox="1">
            <a:spLocks noChangeArrowheads="1"/>
          </p:cNvSpPr>
          <p:nvPr/>
        </p:nvSpPr>
        <p:spPr bwMode="auto">
          <a:xfrm>
            <a:off x="3432175" y="4652963"/>
            <a:ext cx="649288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>
                <a:solidFill>
                  <a:schemeClr val="bg1"/>
                </a:solidFill>
              </a:rPr>
              <a:t>41</a:t>
            </a:r>
          </a:p>
        </p:txBody>
      </p:sp>
      <p:sp>
        <p:nvSpPr>
          <p:cNvPr id="24731" name="Text Box 155"/>
          <p:cNvSpPr txBox="1">
            <a:spLocks noChangeArrowheads="1"/>
          </p:cNvSpPr>
          <p:nvPr/>
        </p:nvSpPr>
        <p:spPr bwMode="auto">
          <a:xfrm>
            <a:off x="6311901" y="4797425"/>
            <a:ext cx="576263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400" b="1"/>
              <a:t>76</a:t>
            </a:r>
          </a:p>
        </p:txBody>
      </p:sp>
      <p:sp>
        <p:nvSpPr>
          <p:cNvPr id="24732" name="Text Box 156"/>
          <p:cNvSpPr txBox="1">
            <a:spLocks noChangeArrowheads="1"/>
          </p:cNvSpPr>
          <p:nvPr/>
        </p:nvSpPr>
        <p:spPr bwMode="auto">
          <a:xfrm>
            <a:off x="9983788" y="981075"/>
            <a:ext cx="576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25</a:t>
            </a:r>
          </a:p>
        </p:txBody>
      </p:sp>
      <p:sp>
        <p:nvSpPr>
          <p:cNvPr id="24733" name="Text Box 157"/>
          <p:cNvSpPr txBox="1">
            <a:spLocks noChangeArrowheads="1"/>
          </p:cNvSpPr>
          <p:nvPr/>
        </p:nvSpPr>
        <p:spPr bwMode="auto">
          <a:xfrm>
            <a:off x="9840914" y="3860800"/>
            <a:ext cx="936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117</a:t>
            </a:r>
          </a:p>
        </p:txBody>
      </p:sp>
      <p:sp>
        <p:nvSpPr>
          <p:cNvPr id="24734" name="Line 158"/>
          <p:cNvSpPr>
            <a:spLocks noChangeShapeType="1"/>
          </p:cNvSpPr>
          <p:nvPr/>
        </p:nvSpPr>
        <p:spPr bwMode="auto">
          <a:xfrm flipV="1">
            <a:off x="2351089" y="2205038"/>
            <a:ext cx="1587" cy="863600"/>
          </a:xfrm>
          <a:prstGeom prst="line">
            <a:avLst/>
          </a:prstGeom>
          <a:noFill/>
          <a:ln w="635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626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4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3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0" y="2708275"/>
            <a:ext cx="8229600" cy="1143000"/>
          </a:xfrm>
        </p:spPr>
        <p:txBody>
          <a:bodyPr/>
          <a:lstStyle/>
          <a:p>
            <a:r>
              <a:rPr lang="it-IT" altLang="it-IT"/>
              <a:t>ROC analysis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9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-22860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85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7" y="-419100"/>
            <a:ext cx="10009188" cy="750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81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-22860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5448300" y="1052513"/>
            <a:ext cx="1295400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b="1"/>
              <a:t>SN=93.7%</a:t>
            </a:r>
          </a:p>
          <a:p>
            <a:pPr>
              <a:spcBef>
                <a:spcPct val="50000"/>
              </a:spcBef>
            </a:pPr>
            <a:r>
              <a:rPr lang="it-IT" altLang="it-IT" b="1"/>
              <a:t>SP=53,2%</a:t>
            </a:r>
          </a:p>
        </p:txBody>
      </p:sp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2711450" y="4581526"/>
            <a:ext cx="12954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b="1">
                <a:solidFill>
                  <a:srgbClr val="0000FF"/>
                </a:solidFill>
              </a:rPr>
              <a:t>SN=34.9%</a:t>
            </a:r>
          </a:p>
          <a:p>
            <a:pPr>
              <a:spcBef>
                <a:spcPct val="50000"/>
              </a:spcBef>
            </a:pPr>
            <a:r>
              <a:rPr lang="it-IT" altLang="it-IT" b="1">
                <a:solidFill>
                  <a:srgbClr val="0000FF"/>
                </a:solidFill>
              </a:rPr>
              <a:t>SP=96,2%</a:t>
            </a:r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3719513" y="2205038"/>
            <a:ext cx="1295400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b="1">
                <a:solidFill>
                  <a:srgbClr val="FF0000"/>
                </a:solidFill>
              </a:rPr>
              <a:t>SN=74.6%</a:t>
            </a:r>
          </a:p>
          <a:p>
            <a:pPr>
              <a:spcBef>
                <a:spcPct val="50000"/>
              </a:spcBef>
            </a:pPr>
            <a:r>
              <a:rPr lang="it-IT" altLang="it-IT" b="1">
                <a:solidFill>
                  <a:srgbClr val="FF0000"/>
                </a:solidFill>
              </a:rPr>
              <a:t>SP=81,0%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4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63" y="-458788"/>
            <a:ext cx="9937751" cy="7559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5087939" y="3213100"/>
            <a:ext cx="21605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b="1"/>
              <a:t>AUC = 0,869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42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89212" y="2388515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In che misura le regole della diagnostica clinica devono valere anche per la diagnostica pre-clinica?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Roberto Buzzetti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864349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105</TotalTime>
  <Words>730</Words>
  <Application>Microsoft Office PowerPoint</Application>
  <PresentationFormat>Widescreen</PresentationFormat>
  <Paragraphs>177</Paragraphs>
  <Slides>33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9" baseType="lpstr">
      <vt:lpstr>Arial</vt:lpstr>
      <vt:lpstr>Calibri</vt:lpstr>
      <vt:lpstr>Century Gothic</vt:lpstr>
      <vt:lpstr>Wingdings</vt:lpstr>
      <vt:lpstr>Wingdings 3</vt:lpstr>
      <vt:lpstr>Filo</vt:lpstr>
      <vt:lpstr>Biomarkers – appunti sulla loro utilità tra clinica e pre-clinica</vt:lpstr>
      <vt:lpstr>Biomarker</vt:lpstr>
      <vt:lpstr>L'utilità di un biomarker</vt:lpstr>
      <vt:lpstr>Utilizzi dei biomarkers </vt:lpstr>
      <vt:lpstr>End-point surrogati</vt:lpstr>
      <vt:lpstr>End-point surrogati</vt:lpstr>
      <vt:lpstr>Le regole della diagnostica clinica</vt:lpstr>
      <vt:lpstr>Presentazione standard di PowerPoint</vt:lpstr>
      <vt:lpstr>Esempio: PCT e sepsi nel bambino (Rey 2007)</vt:lpstr>
      <vt:lpstr>Presentazione standard di PowerPoint</vt:lpstr>
      <vt:lpstr>Presentazione standard di PowerPoint</vt:lpstr>
      <vt:lpstr>Presentazione standard di PowerPoint</vt:lpstr>
      <vt:lpstr>Sensibilità =      prob che il test dica il vero…</vt:lpstr>
      <vt:lpstr>Specificità =      prob che il test dica il vero…</vt:lpstr>
      <vt:lpstr>Valore predittivo positivo =      prob che il test dica il vero…</vt:lpstr>
      <vt:lpstr>Valore predittivo negativo =      prob che il test dica il vero…</vt:lpstr>
      <vt:lpstr>Gli spostamenti della soglia di malattia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Spectrum bias</vt:lpstr>
      <vt:lpstr>Presentazione standard di PowerPoint</vt:lpstr>
      <vt:lpstr>Gli spostamenti della soglia del test</vt:lpstr>
      <vt:lpstr>Presentazione standard di PowerPoint</vt:lpstr>
      <vt:lpstr>Presentazione standard di PowerPoint</vt:lpstr>
      <vt:lpstr>Presentazione standard di PowerPoint</vt:lpstr>
      <vt:lpstr>ROC analysis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In che misura le regole della diagnostica clinica devono valere anche per la diagnostica pre-clinica?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Biomarkers - appunti</dc:title>
  <dc:creator>roberto buzzetti</dc:creator>
  <cp:lastModifiedBy>roberto buzzetti</cp:lastModifiedBy>
  <cp:revision>17</cp:revision>
  <dcterms:created xsi:type="dcterms:W3CDTF">2014-10-27T15:41:04Z</dcterms:created>
  <dcterms:modified xsi:type="dcterms:W3CDTF">2014-10-31T07:26:49Z</dcterms:modified>
</cp:coreProperties>
</file>