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0" r:id="rId4"/>
    <p:sldId id="264" r:id="rId5"/>
    <p:sldId id="266" r:id="rId6"/>
    <p:sldId id="265" r:id="rId7"/>
    <p:sldId id="267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8FB837D-C827-4EFA-A057-4D05807E0F7C}" styleName="Stile con tema 1 - Colore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506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image" Target="../media/image6.gif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jpeg"/><Relationship Id="rId7" Type="http://schemas.openxmlformats.org/officeDocument/2006/relationships/image" Target="../media/image12.png"/><Relationship Id="rId2" Type="http://schemas.openxmlformats.org/officeDocument/2006/relationships/image" Target="../media/image9.jpg"/><Relationship Id="rId1" Type="http://schemas.openxmlformats.org/officeDocument/2006/relationships/image" Target="../media/image6.gif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4A3FAB-2375-4563-99A8-F002B52B2CB9}" type="doc">
      <dgm:prSet loTypeId="urn:microsoft.com/office/officeart/2005/8/layout/hProcess11" loCatId="process" qsTypeId="urn:microsoft.com/office/officeart/2005/8/quickstyle/simple1" qsCatId="simple" csTypeId="urn:microsoft.com/office/officeart/2005/8/colors/accent3_4" csCatId="accent3" phldr="1"/>
      <dgm:spPr/>
    </dgm:pt>
    <dgm:pt modelId="{1440F889-6D00-41BF-B197-CCC31713737F}">
      <dgm:prSet phldrT="[Testo]" phldr="1"/>
      <dgm:spPr/>
      <dgm:t>
        <a:bodyPr/>
        <a:lstStyle/>
        <a:p>
          <a:endParaRPr lang="it-IT" dirty="0"/>
        </a:p>
      </dgm:t>
    </dgm:pt>
    <dgm:pt modelId="{E1447C24-47FD-4F41-89E3-6ABA072C1E6A}" type="sibTrans" cxnId="{EEF45143-14DB-48BC-8A22-D62083E6E10A}">
      <dgm:prSet/>
      <dgm:spPr/>
      <dgm:t>
        <a:bodyPr/>
        <a:lstStyle/>
        <a:p>
          <a:endParaRPr lang="it-IT"/>
        </a:p>
      </dgm:t>
    </dgm:pt>
    <dgm:pt modelId="{B31CC386-8C40-4CDF-87AF-65D5907C170E}" type="parTrans" cxnId="{EEF45143-14DB-48BC-8A22-D62083E6E10A}">
      <dgm:prSet/>
      <dgm:spPr/>
      <dgm:t>
        <a:bodyPr/>
        <a:lstStyle/>
        <a:p>
          <a:endParaRPr lang="it-IT"/>
        </a:p>
      </dgm:t>
    </dgm:pt>
    <dgm:pt modelId="{4A9BED55-7DF2-477B-BD73-1470510BBEB1}">
      <dgm:prSet phldrT="[Testo]" phldr="1"/>
      <dgm:spPr/>
      <dgm:t>
        <a:bodyPr/>
        <a:lstStyle/>
        <a:p>
          <a:endParaRPr lang="it-IT"/>
        </a:p>
      </dgm:t>
    </dgm:pt>
    <dgm:pt modelId="{7C8C2B38-3013-44E2-B24A-F546779EC8AF}" type="sibTrans" cxnId="{01A57415-89D6-44F2-A829-6F0DD9BF56D6}">
      <dgm:prSet/>
      <dgm:spPr/>
      <dgm:t>
        <a:bodyPr/>
        <a:lstStyle/>
        <a:p>
          <a:endParaRPr lang="it-IT"/>
        </a:p>
      </dgm:t>
    </dgm:pt>
    <dgm:pt modelId="{8C31189C-895E-4171-A82A-8B3E8416857D}" type="parTrans" cxnId="{01A57415-89D6-44F2-A829-6F0DD9BF56D6}">
      <dgm:prSet/>
      <dgm:spPr/>
      <dgm:t>
        <a:bodyPr/>
        <a:lstStyle/>
        <a:p>
          <a:endParaRPr lang="it-IT"/>
        </a:p>
      </dgm:t>
    </dgm:pt>
    <dgm:pt modelId="{4B3D23B6-0977-4C95-84FB-D3D743543A7B}" type="pres">
      <dgm:prSet presAssocID="{A54A3FAB-2375-4563-99A8-F002B52B2CB9}" presName="Name0" presStyleCnt="0">
        <dgm:presLayoutVars>
          <dgm:dir/>
          <dgm:resizeHandles val="exact"/>
        </dgm:presLayoutVars>
      </dgm:prSet>
      <dgm:spPr/>
    </dgm:pt>
    <dgm:pt modelId="{E530BA0B-8235-4C9E-8697-EB9B25C2E9E1}" type="pres">
      <dgm:prSet presAssocID="{A54A3FAB-2375-4563-99A8-F002B52B2CB9}" presName="arrow" presStyleLbl="bgShp" presStyleIdx="0" presStyleCnt="1" custLinFactNeighborY="-228"/>
      <dgm:spPr/>
    </dgm:pt>
    <dgm:pt modelId="{A88A7611-8C94-46B4-9414-FE4414C703C5}" type="pres">
      <dgm:prSet presAssocID="{A54A3FAB-2375-4563-99A8-F002B52B2CB9}" presName="points" presStyleCnt="0"/>
      <dgm:spPr/>
    </dgm:pt>
    <dgm:pt modelId="{ABCE41A8-A982-4287-B1EB-598719498738}" type="pres">
      <dgm:prSet presAssocID="{1440F889-6D00-41BF-B197-CCC31713737F}" presName="compositeA" presStyleCnt="0"/>
      <dgm:spPr/>
    </dgm:pt>
    <dgm:pt modelId="{20C21691-1F45-4447-A1C0-D635EA952A80}" type="pres">
      <dgm:prSet presAssocID="{1440F889-6D00-41BF-B197-CCC31713737F}" presName="textA" presStyleLbl="revTx" presStyleIdx="0" presStyleCnt="2" custFlipVert="1" custScaleX="62457" custScaleY="3175" custLinFactY="-100000" custLinFactNeighborX="-35874" custLinFactNeighborY="-110228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3D81080-5492-4EE9-92BC-A2F0CF75E6FD}" type="pres">
      <dgm:prSet presAssocID="{1440F889-6D00-41BF-B197-CCC31713737F}" presName="circleA" presStyleLbl="node1" presStyleIdx="0" presStyleCnt="2" custLinFactX="700000" custLinFactY="4444" custLinFactNeighborX="771326" custLinFactNeighborY="100000"/>
      <dgm:spPr>
        <a:solidFill>
          <a:srgbClr val="FF0000"/>
        </a:solidFill>
      </dgm:spPr>
      <dgm:t>
        <a:bodyPr/>
        <a:lstStyle/>
        <a:p>
          <a:endParaRPr lang="it-IT"/>
        </a:p>
      </dgm:t>
    </dgm:pt>
    <dgm:pt modelId="{1EDA2B82-72F4-4D24-AF39-9A6C7F13634A}" type="pres">
      <dgm:prSet presAssocID="{1440F889-6D00-41BF-B197-CCC31713737F}" presName="spaceA" presStyleCnt="0"/>
      <dgm:spPr/>
    </dgm:pt>
    <dgm:pt modelId="{539D4DCF-96A0-4440-A5DF-C3E62A62B640}" type="pres">
      <dgm:prSet presAssocID="{E1447C24-47FD-4F41-89E3-6ABA072C1E6A}" presName="space" presStyleCnt="0"/>
      <dgm:spPr/>
    </dgm:pt>
    <dgm:pt modelId="{DCFF36A0-423F-488B-854C-4D5A5195D69D}" type="pres">
      <dgm:prSet presAssocID="{4A9BED55-7DF2-477B-BD73-1470510BBEB1}" presName="compositeB" presStyleCnt="0"/>
      <dgm:spPr/>
    </dgm:pt>
    <dgm:pt modelId="{054F538A-B6EA-477B-95DB-0DC0CD148BCE}" type="pres">
      <dgm:prSet presAssocID="{4A9BED55-7DF2-477B-BD73-1470510BBEB1}" presName="textB" presStyleLbl="revTx" presStyleIdx="1" presStyleCnt="2" custScaleX="6146" custLinFactY="-110228" custLinFactNeighborX="75865" custLinFactNeighborY="-20000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CC6B25E-7F95-40A4-B0E4-1B740C8C5D86}" type="pres">
      <dgm:prSet presAssocID="{4A9BED55-7DF2-477B-BD73-1470510BBEB1}" presName="circleB" presStyleLbl="node1" presStyleIdx="1" presStyleCnt="2" custLinFactX="200000" custLinFactNeighborX="263590" custLinFactNeighborY="9088"/>
      <dgm:spPr/>
    </dgm:pt>
    <dgm:pt modelId="{FB993D39-7FE2-4E61-A832-F62CB1CBBB9F}" type="pres">
      <dgm:prSet presAssocID="{4A9BED55-7DF2-477B-BD73-1470510BBEB1}" presName="spaceB" presStyleCnt="0"/>
      <dgm:spPr/>
    </dgm:pt>
  </dgm:ptLst>
  <dgm:cxnLst>
    <dgm:cxn modelId="{26410F2E-F027-4CDB-A645-F3DEEE595FE1}" type="presOf" srcId="{1440F889-6D00-41BF-B197-CCC31713737F}" destId="{20C21691-1F45-4447-A1C0-D635EA952A80}" srcOrd="0" destOrd="0" presId="urn:microsoft.com/office/officeart/2005/8/layout/hProcess11"/>
    <dgm:cxn modelId="{A9421101-A9E6-478C-B0C3-AC263A4BA677}" type="presOf" srcId="{4A9BED55-7DF2-477B-BD73-1470510BBEB1}" destId="{054F538A-B6EA-477B-95DB-0DC0CD148BCE}" srcOrd="0" destOrd="0" presId="urn:microsoft.com/office/officeart/2005/8/layout/hProcess11"/>
    <dgm:cxn modelId="{01A57415-89D6-44F2-A829-6F0DD9BF56D6}" srcId="{A54A3FAB-2375-4563-99A8-F002B52B2CB9}" destId="{4A9BED55-7DF2-477B-BD73-1470510BBEB1}" srcOrd="1" destOrd="0" parTransId="{8C31189C-895E-4171-A82A-8B3E8416857D}" sibTransId="{7C8C2B38-3013-44E2-B24A-F546779EC8AF}"/>
    <dgm:cxn modelId="{EEF45143-14DB-48BC-8A22-D62083E6E10A}" srcId="{A54A3FAB-2375-4563-99A8-F002B52B2CB9}" destId="{1440F889-6D00-41BF-B197-CCC31713737F}" srcOrd="0" destOrd="0" parTransId="{B31CC386-8C40-4CDF-87AF-65D5907C170E}" sibTransId="{E1447C24-47FD-4F41-89E3-6ABA072C1E6A}"/>
    <dgm:cxn modelId="{BB22AB59-DC1F-4B7C-AAA8-269A0FD851E7}" type="presOf" srcId="{A54A3FAB-2375-4563-99A8-F002B52B2CB9}" destId="{4B3D23B6-0977-4C95-84FB-D3D743543A7B}" srcOrd="0" destOrd="0" presId="urn:microsoft.com/office/officeart/2005/8/layout/hProcess11"/>
    <dgm:cxn modelId="{E48D4C72-DAE3-45FF-99B3-064F0862936B}" type="presParOf" srcId="{4B3D23B6-0977-4C95-84FB-D3D743543A7B}" destId="{E530BA0B-8235-4C9E-8697-EB9B25C2E9E1}" srcOrd="0" destOrd="0" presId="urn:microsoft.com/office/officeart/2005/8/layout/hProcess11"/>
    <dgm:cxn modelId="{FA049ACC-0C46-4E67-8D76-C9495024E669}" type="presParOf" srcId="{4B3D23B6-0977-4C95-84FB-D3D743543A7B}" destId="{A88A7611-8C94-46B4-9414-FE4414C703C5}" srcOrd="1" destOrd="0" presId="urn:microsoft.com/office/officeart/2005/8/layout/hProcess11"/>
    <dgm:cxn modelId="{F1048ABE-CE0B-4E8A-A120-72733E304F83}" type="presParOf" srcId="{A88A7611-8C94-46B4-9414-FE4414C703C5}" destId="{ABCE41A8-A982-4287-B1EB-598719498738}" srcOrd="0" destOrd="0" presId="urn:microsoft.com/office/officeart/2005/8/layout/hProcess11"/>
    <dgm:cxn modelId="{F14A23E0-5C5E-48B9-BF2D-8CB77D616F50}" type="presParOf" srcId="{ABCE41A8-A982-4287-B1EB-598719498738}" destId="{20C21691-1F45-4447-A1C0-D635EA952A80}" srcOrd="0" destOrd="0" presId="urn:microsoft.com/office/officeart/2005/8/layout/hProcess11"/>
    <dgm:cxn modelId="{7DED2DFA-92BF-435C-903C-6CCE510A97A5}" type="presParOf" srcId="{ABCE41A8-A982-4287-B1EB-598719498738}" destId="{43D81080-5492-4EE9-92BC-A2F0CF75E6FD}" srcOrd="1" destOrd="0" presId="urn:microsoft.com/office/officeart/2005/8/layout/hProcess11"/>
    <dgm:cxn modelId="{4757DCC4-B3B0-4B06-BC38-2C24A4217B27}" type="presParOf" srcId="{ABCE41A8-A982-4287-B1EB-598719498738}" destId="{1EDA2B82-72F4-4D24-AF39-9A6C7F13634A}" srcOrd="2" destOrd="0" presId="urn:microsoft.com/office/officeart/2005/8/layout/hProcess11"/>
    <dgm:cxn modelId="{C4503402-A150-423B-B468-213A77A48D32}" type="presParOf" srcId="{A88A7611-8C94-46B4-9414-FE4414C703C5}" destId="{539D4DCF-96A0-4440-A5DF-C3E62A62B640}" srcOrd="1" destOrd="0" presId="urn:microsoft.com/office/officeart/2005/8/layout/hProcess11"/>
    <dgm:cxn modelId="{62C45651-268B-43B1-B1D1-679841C7013D}" type="presParOf" srcId="{A88A7611-8C94-46B4-9414-FE4414C703C5}" destId="{DCFF36A0-423F-488B-854C-4D5A5195D69D}" srcOrd="2" destOrd="0" presId="urn:microsoft.com/office/officeart/2005/8/layout/hProcess11"/>
    <dgm:cxn modelId="{6163B7CF-D09C-4E54-92BD-ADE060500438}" type="presParOf" srcId="{DCFF36A0-423F-488B-854C-4D5A5195D69D}" destId="{054F538A-B6EA-477B-95DB-0DC0CD148BCE}" srcOrd="0" destOrd="0" presId="urn:microsoft.com/office/officeart/2005/8/layout/hProcess11"/>
    <dgm:cxn modelId="{CDB3EDDE-3D63-49DF-89F7-1F4FF0C841A2}" type="presParOf" srcId="{DCFF36A0-423F-488B-854C-4D5A5195D69D}" destId="{0CC6B25E-7F95-40A4-B0E4-1B740C8C5D86}" srcOrd="1" destOrd="0" presId="urn:microsoft.com/office/officeart/2005/8/layout/hProcess11"/>
    <dgm:cxn modelId="{7B8F4F9C-CEC3-4725-8763-75685447975E}" type="presParOf" srcId="{DCFF36A0-423F-488B-854C-4D5A5195D69D}" destId="{FB993D39-7FE2-4E61-A832-F62CB1CBBB9F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8B25ED-8EEF-44A2-BEB7-49D169EA2909}" type="doc">
      <dgm:prSet loTypeId="urn:microsoft.com/office/officeart/2008/layout/BubblePictureList" loCatId="picture" qsTypeId="urn:microsoft.com/office/officeart/2005/8/quickstyle/simple4" qsCatId="simple" csTypeId="urn:microsoft.com/office/officeart/2005/8/colors/accent0_2" csCatId="mainScheme" phldr="1"/>
      <dgm:spPr/>
      <dgm:t>
        <a:bodyPr/>
        <a:lstStyle/>
        <a:p>
          <a:endParaRPr lang="it-IT"/>
        </a:p>
      </dgm:t>
    </dgm:pt>
    <dgm:pt modelId="{3606A52F-48D1-4C72-9409-8BC49D81B111}">
      <dgm:prSet phldrT="[Testo]" custT="1"/>
      <dgm:spPr/>
      <dgm:t>
        <a:bodyPr/>
        <a:lstStyle/>
        <a:p>
          <a:pPr algn="l"/>
          <a:r>
            <a:rPr lang="it-IT" sz="2800" i="1" dirty="0" smtClean="0"/>
            <a:t>P. </a:t>
          </a:r>
          <a:r>
            <a:rPr lang="it-IT" sz="2800" i="1" dirty="0" err="1" smtClean="0"/>
            <a:t>aeruginosa</a:t>
          </a:r>
          <a:endParaRPr lang="it-IT" sz="2800" i="1" dirty="0" smtClean="0"/>
        </a:p>
        <a:p>
          <a:pPr algn="ctr"/>
          <a:r>
            <a:rPr lang="it-IT" sz="1400" i="1" dirty="0" smtClean="0"/>
            <a:t>Mucoide</a:t>
          </a:r>
        </a:p>
        <a:p>
          <a:pPr algn="ctr"/>
          <a:r>
            <a:rPr lang="it-IT" sz="1400" i="1" dirty="0" smtClean="0"/>
            <a:t>MDR</a:t>
          </a:r>
        </a:p>
        <a:p>
          <a:pPr algn="ctr"/>
          <a:r>
            <a:rPr lang="it-IT" sz="1400" i="1" dirty="0" smtClean="0"/>
            <a:t>SCV</a:t>
          </a:r>
        </a:p>
        <a:p>
          <a:pPr algn="l"/>
          <a:endParaRPr lang="it-IT" sz="2000" i="1" dirty="0" smtClean="0"/>
        </a:p>
      </dgm:t>
    </dgm:pt>
    <dgm:pt modelId="{0EC20769-DC8B-4CDF-A173-1727A4182EB8}" type="parTrans" cxnId="{351AF522-1B2D-4659-8602-16BA5E2A2991}">
      <dgm:prSet/>
      <dgm:spPr/>
      <dgm:t>
        <a:bodyPr/>
        <a:lstStyle/>
        <a:p>
          <a:endParaRPr lang="it-IT"/>
        </a:p>
      </dgm:t>
    </dgm:pt>
    <dgm:pt modelId="{1FA1D8B6-8663-47E8-96C4-D562159D873B}" type="sibTrans" cxnId="{351AF522-1B2D-4659-8602-16BA5E2A2991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  <dgm:t>
        <a:bodyPr/>
        <a:lstStyle/>
        <a:p>
          <a:endParaRPr lang="it-IT"/>
        </a:p>
      </dgm:t>
    </dgm:pt>
    <dgm:pt modelId="{C293758F-6635-460F-86E5-978521F13C72}">
      <dgm:prSet phldrT="[Testo]" custT="1"/>
      <dgm:spPr/>
      <dgm:t>
        <a:bodyPr/>
        <a:lstStyle/>
        <a:p>
          <a:pPr algn="ctr"/>
          <a:r>
            <a:rPr lang="it-IT" sz="2400" i="1" dirty="0" smtClean="0"/>
            <a:t>S. </a:t>
          </a:r>
          <a:r>
            <a:rPr lang="it-IT" sz="2400" i="1" dirty="0" err="1" smtClean="0"/>
            <a:t>aureus</a:t>
          </a:r>
          <a:endParaRPr lang="it-IT" sz="2400" i="1" dirty="0" smtClean="0"/>
        </a:p>
        <a:p>
          <a:pPr algn="ctr"/>
          <a:r>
            <a:rPr lang="it-IT" sz="2400" i="0" dirty="0" smtClean="0"/>
            <a:t>(MRSA)</a:t>
          </a:r>
          <a:endParaRPr lang="it-IT" sz="2400" i="0" dirty="0"/>
        </a:p>
      </dgm:t>
    </dgm:pt>
    <dgm:pt modelId="{8039EE3E-7A37-45BB-9A72-DED42196EFB0}" type="parTrans" cxnId="{436CBF78-4F99-4927-A7BE-8DB3E42A7EA9}">
      <dgm:prSet/>
      <dgm:spPr/>
      <dgm:t>
        <a:bodyPr/>
        <a:lstStyle/>
        <a:p>
          <a:endParaRPr lang="it-IT"/>
        </a:p>
      </dgm:t>
    </dgm:pt>
    <dgm:pt modelId="{DE9CBBBD-4EB4-4D8D-B6DE-43C9F9D6B01F}" type="sibTrans" cxnId="{436CBF78-4F99-4927-A7BE-8DB3E42A7EA9}">
      <dgm:prSet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</dgm:spPr>
      <dgm:t>
        <a:bodyPr/>
        <a:lstStyle/>
        <a:p>
          <a:endParaRPr lang="it-IT"/>
        </a:p>
      </dgm:t>
    </dgm:pt>
    <dgm:pt modelId="{8B4DCB2E-274E-4FB3-AA2A-6349E1C37527}">
      <dgm:prSet phldrT="[Testo]" custT="1"/>
      <dgm:spPr/>
      <dgm:t>
        <a:bodyPr/>
        <a:lstStyle/>
        <a:p>
          <a:r>
            <a:rPr lang="it-IT" sz="1800" i="1" dirty="0" smtClean="0"/>
            <a:t>S. </a:t>
          </a:r>
          <a:r>
            <a:rPr lang="it-IT" sz="1800" i="1" dirty="0" err="1" smtClean="0"/>
            <a:t>maltophilia</a:t>
          </a:r>
          <a:endParaRPr lang="it-IT" sz="1800" i="1" dirty="0"/>
        </a:p>
      </dgm:t>
    </dgm:pt>
    <dgm:pt modelId="{97D910A9-6BE5-43A5-934D-441A0AB706F0}" type="parTrans" cxnId="{DD0C1323-4B30-4B86-A72B-3BD2460B193D}">
      <dgm:prSet/>
      <dgm:spPr/>
      <dgm:t>
        <a:bodyPr/>
        <a:lstStyle/>
        <a:p>
          <a:endParaRPr lang="it-IT"/>
        </a:p>
      </dgm:t>
    </dgm:pt>
    <dgm:pt modelId="{E0123D44-436F-4536-AB73-25158623B730}" type="sibTrans" cxnId="{DD0C1323-4B30-4B86-A72B-3BD2460B193D}">
      <dgm:prSet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  <dgm:t>
        <a:bodyPr/>
        <a:lstStyle/>
        <a:p>
          <a:endParaRPr lang="it-IT"/>
        </a:p>
      </dgm:t>
    </dgm:pt>
    <dgm:pt modelId="{1EDD4B37-EF9B-4394-8E56-EDE3E8A189C3}">
      <dgm:prSet custT="1"/>
      <dgm:spPr/>
      <dgm:t>
        <a:bodyPr/>
        <a:lstStyle/>
        <a:p>
          <a:pPr algn="r"/>
          <a:endParaRPr lang="it-IT" sz="2000" dirty="0"/>
        </a:p>
      </dgm:t>
    </dgm:pt>
    <dgm:pt modelId="{2E5C0D49-2008-46AA-B02B-0F73672401CF}" type="parTrans" cxnId="{27D86FFD-2333-42E9-9FFE-3911EAD97081}">
      <dgm:prSet custT="1"/>
      <dgm:spPr/>
      <dgm:t>
        <a:bodyPr/>
        <a:lstStyle/>
        <a:p>
          <a:pPr algn="r"/>
          <a:endParaRPr lang="it-IT" sz="2000" dirty="0"/>
        </a:p>
      </dgm:t>
    </dgm:pt>
    <dgm:pt modelId="{21AFD1DD-D52A-4CCD-B5CE-7E39808718AC}" type="sibTrans" cxnId="{27D86FFD-2333-42E9-9FFE-3911EAD97081}">
      <dgm:prSet/>
      <dgm:spPr/>
      <dgm:t>
        <a:bodyPr/>
        <a:lstStyle/>
        <a:p>
          <a:endParaRPr lang="it-IT"/>
        </a:p>
      </dgm:t>
    </dgm:pt>
    <dgm:pt modelId="{D8CC23F8-6875-4A15-8270-418B483A80C4}">
      <dgm:prSet custT="1"/>
      <dgm:spPr/>
      <dgm:t>
        <a:bodyPr/>
        <a:lstStyle/>
        <a:p>
          <a:r>
            <a:rPr lang="it-IT" sz="1800" dirty="0" smtClean="0"/>
            <a:t>NTM</a:t>
          </a:r>
          <a:endParaRPr lang="it-IT" sz="1800" dirty="0"/>
        </a:p>
      </dgm:t>
    </dgm:pt>
    <dgm:pt modelId="{83EB648A-3D35-4A1D-B5E5-0929A80AA529}" type="parTrans" cxnId="{B6312A30-688F-45DE-91A7-C06AEB95CD81}">
      <dgm:prSet/>
      <dgm:spPr/>
      <dgm:t>
        <a:bodyPr/>
        <a:lstStyle/>
        <a:p>
          <a:endParaRPr lang="it-IT"/>
        </a:p>
      </dgm:t>
    </dgm:pt>
    <dgm:pt modelId="{9A109096-6556-4A19-BDBD-4FF52EDC4630}" type="sibTrans" cxnId="{B6312A30-688F-45DE-91A7-C06AEB95CD81}">
      <dgm:prSet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  <dgm:t>
        <a:bodyPr/>
        <a:lstStyle/>
        <a:p>
          <a:endParaRPr lang="it-IT"/>
        </a:p>
      </dgm:t>
    </dgm:pt>
    <dgm:pt modelId="{EDC0F320-9135-448C-A109-425AEE5E3AD7}">
      <dgm:prSet custT="1"/>
      <dgm:spPr/>
      <dgm:t>
        <a:bodyPr/>
        <a:lstStyle/>
        <a:p>
          <a:r>
            <a:rPr lang="it-IT" sz="1400" i="1" dirty="0" smtClean="0"/>
            <a:t>A</a:t>
          </a:r>
          <a:r>
            <a:rPr lang="it-IT" sz="1200" dirty="0" smtClean="0"/>
            <a:t>. </a:t>
          </a:r>
          <a:r>
            <a:rPr lang="it-IT" sz="1400" i="1" dirty="0" err="1" smtClean="0"/>
            <a:t>xylosoxidans</a:t>
          </a:r>
          <a:endParaRPr lang="it-IT" sz="1400" i="1" dirty="0"/>
        </a:p>
      </dgm:t>
    </dgm:pt>
    <dgm:pt modelId="{79CCD8CA-EA64-4DD6-A99C-AFEBB7923B90}" type="parTrans" cxnId="{56453038-61A0-488E-AFC2-9BADEA60C4B0}">
      <dgm:prSet/>
      <dgm:spPr/>
      <dgm:t>
        <a:bodyPr/>
        <a:lstStyle/>
        <a:p>
          <a:endParaRPr lang="it-IT"/>
        </a:p>
      </dgm:t>
    </dgm:pt>
    <dgm:pt modelId="{0AD18F98-D549-448B-AEF3-C7345CCB2ECA}" type="sibTrans" cxnId="{56453038-61A0-488E-AFC2-9BADEA60C4B0}">
      <dgm:prSet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7000" b="-77000"/>
          </a:stretch>
        </a:blipFill>
      </dgm:spPr>
      <dgm:t>
        <a:bodyPr/>
        <a:lstStyle/>
        <a:p>
          <a:endParaRPr lang="it-IT"/>
        </a:p>
      </dgm:t>
    </dgm:pt>
    <dgm:pt modelId="{740E8F49-A7A4-4499-BA2E-F652A8D28E2E}">
      <dgm:prSet custT="1"/>
      <dgm:spPr/>
      <dgm:t>
        <a:bodyPr/>
        <a:lstStyle/>
        <a:p>
          <a:r>
            <a:rPr lang="it-IT" sz="1800" i="1" dirty="0" smtClean="0"/>
            <a:t>B. </a:t>
          </a:r>
          <a:r>
            <a:rPr lang="it-IT" sz="1800" i="1" dirty="0" err="1" smtClean="0"/>
            <a:t>cepacia</a:t>
          </a:r>
          <a:r>
            <a:rPr lang="it-IT" sz="1800" i="1" dirty="0" smtClean="0"/>
            <a:t> </a:t>
          </a:r>
          <a:r>
            <a:rPr lang="it-IT" sz="1800" i="0" dirty="0" err="1" smtClean="0"/>
            <a:t>complex</a:t>
          </a:r>
          <a:endParaRPr lang="it-IT" sz="1800" i="0" dirty="0"/>
        </a:p>
      </dgm:t>
    </dgm:pt>
    <dgm:pt modelId="{2A1887AC-BCA7-48CE-9CCB-4D5EBE242CA4}" type="parTrans" cxnId="{EF78BCE3-83A6-4B29-91EA-DDFA26AB823A}">
      <dgm:prSet/>
      <dgm:spPr/>
      <dgm:t>
        <a:bodyPr/>
        <a:lstStyle/>
        <a:p>
          <a:endParaRPr lang="it-IT"/>
        </a:p>
      </dgm:t>
    </dgm:pt>
    <dgm:pt modelId="{825FAD79-6888-437B-ACEB-2DA5D08A5D24}" type="sibTrans" cxnId="{EF78BCE3-83A6-4B29-91EA-DDFA26AB823A}">
      <dgm:prSet/>
      <dgm:spPr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</dgm:spPr>
      <dgm:t>
        <a:bodyPr/>
        <a:lstStyle/>
        <a:p>
          <a:endParaRPr lang="it-IT"/>
        </a:p>
      </dgm:t>
    </dgm:pt>
    <dgm:pt modelId="{12F9759B-7BEC-43AF-BF8D-3F38F8428383}">
      <dgm:prSet/>
      <dgm:spPr/>
      <dgm:t>
        <a:bodyPr/>
        <a:lstStyle/>
        <a:p>
          <a:endParaRPr lang="it-IT" sz="1800"/>
        </a:p>
      </dgm:t>
    </dgm:pt>
    <dgm:pt modelId="{4B336BA9-273D-47B8-A87A-C52EAC9BBD3B}" type="parTrans" cxnId="{9A5C34C9-228D-43E1-9B65-2C3B02F7C14D}">
      <dgm:prSet/>
      <dgm:spPr/>
      <dgm:t>
        <a:bodyPr/>
        <a:lstStyle/>
        <a:p>
          <a:endParaRPr lang="it-IT" sz="1800" dirty="0"/>
        </a:p>
      </dgm:t>
    </dgm:pt>
    <dgm:pt modelId="{DC004165-EDDD-488C-8270-72141C617B1E}" type="sibTrans" cxnId="{9A5C34C9-228D-43E1-9B65-2C3B02F7C14D}">
      <dgm:prSet/>
      <dgm:spPr/>
      <dgm:t>
        <a:bodyPr/>
        <a:lstStyle/>
        <a:p>
          <a:endParaRPr lang="it-IT"/>
        </a:p>
      </dgm:t>
    </dgm:pt>
    <dgm:pt modelId="{561342FA-4A59-4987-BB72-56A60ACFFC71}">
      <dgm:prSet/>
      <dgm:spPr/>
      <dgm:t>
        <a:bodyPr/>
        <a:lstStyle/>
        <a:p>
          <a:endParaRPr lang="it-IT"/>
        </a:p>
      </dgm:t>
    </dgm:pt>
    <dgm:pt modelId="{ED64D811-00E6-4D20-AF70-2A86612CECF8}" type="parTrans" cxnId="{5B2778F3-05B0-492A-ADA0-C4C76A5A9D73}">
      <dgm:prSet/>
      <dgm:spPr/>
      <dgm:t>
        <a:bodyPr/>
        <a:lstStyle/>
        <a:p>
          <a:endParaRPr lang="it-IT"/>
        </a:p>
      </dgm:t>
    </dgm:pt>
    <dgm:pt modelId="{446C8AB2-FEE5-4BCA-877E-6D3C91BE6017}" type="sibTrans" cxnId="{5B2778F3-05B0-492A-ADA0-C4C76A5A9D73}">
      <dgm:prSet/>
      <dgm:spPr>
        <a:blipFill rotWithShape="1">
          <a:blip xmlns:r="http://schemas.openxmlformats.org/officeDocument/2006/relationships" r:embed="rId7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0236A7B4-C95C-4F17-AA6A-52D1C23EC06F}">
      <dgm:prSet custT="1"/>
      <dgm:spPr/>
      <dgm:t>
        <a:bodyPr/>
        <a:lstStyle/>
        <a:p>
          <a:r>
            <a:rPr lang="it-IT" sz="1200" i="1" dirty="0" err="1" smtClean="0"/>
            <a:t>Aspergillus</a:t>
          </a:r>
          <a:r>
            <a:rPr lang="it-IT" sz="1200" dirty="0" smtClean="0"/>
            <a:t> </a:t>
          </a:r>
          <a:r>
            <a:rPr lang="it-IT" sz="1200" dirty="0" err="1" smtClean="0"/>
            <a:t>spp</a:t>
          </a:r>
          <a:r>
            <a:rPr lang="it-IT" sz="1200" dirty="0" smtClean="0"/>
            <a:t>.</a:t>
          </a:r>
          <a:endParaRPr lang="it-IT" sz="1200" dirty="0"/>
        </a:p>
      </dgm:t>
    </dgm:pt>
    <dgm:pt modelId="{A8603C31-0F4B-42C7-9865-96903E5D126A}" type="parTrans" cxnId="{1CFD4E26-A205-4193-B738-710054AD9741}">
      <dgm:prSet/>
      <dgm:spPr/>
      <dgm:t>
        <a:bodyPr/>
        <a:lstStyle/>
        <a:p>
          <a:endParaRPr lang="it-IT"/>
        </a:p>
      </dgm:t>
    </dgm:pt>
    <dgm:pt modelId="{B7F4079B-39BC-4C09-A58B-459F7211C8A0}" type="sibTrans" cxnId="{1CFD4E26-A205-4193-B738-710054AD9741}">
      <dgm:prSet/>
      <dgm:spPr>
        <a:blipFill rotWithShape="1">
          <a:blip xmlns:r="http://schemas.openxmlformats.org/officeDocument/2006/relationships" r:embed="rId8"/>
          <a:stretch>
            <a:fillRect/>
          </a:stretch>
        </a:blipFill>
      </dgm:spPr>
      <dgm:t>
        <a:bodyPr/>
        <a:lstStyle/>
        <a:p>
          <a:endParaRPr lang="it-IT"/>
        </a:p>
      </dgm:t>
    </dgm:pt>
    <dgm:pt modelId="{9EFF47A1-E03D-41E7-9118-36B8A331223F}">
      <dgm:prSet custLinFactY="-535" custLinFactNeighborX="72429" custLinFactNeighborY="-100000"/>
      <dgm:spPr/>
      <dgm:t>
        <a:bodyPr/>
        <a:lstStyle/>
        <a:p>
          <a:endParaRPr lang="it-IT"/>
        </a:p>
      </dgm:t>
    </dgm:pt>
    <dgm:pt modelId="{666BDF56-CC50-46D8-9B16-DA8D9472AF70}" type="parTrans" cxnId="{FF43F146-6AFE-4114-B2DC-0D2BA577DF1D}">
      <dgm:prSet/>
      <dgm:spPr/>
      <dgm:t>
        <a:bodyPr/>
        <a:lstStyle/>
        <a:p>
          <a:endParaRPr lang="it-IT"/>
        </a:p>
      </dgm:t>
    </dgm:pt>
    <dgm:pt modelId="{4D6F0A44-1FFE-4981-BC16-E4FE4CA7C159}" type="sibTrans" cxnId="{FF43F146-6AFE-4114-B2DC-0D2BA577DF1D}">
      <dgm:prSet/>
      <dgm:spPr/>
      <dgm:t>
        <a:bodyPr/>
        <a:lstStyle/>
        <a:p>
          <a:endParaRPr lang="it-IT"/>
        </a:p>
      </dgm:t>
    </dgm:pt>
    <dgm:pt modelId="{DBEF8573-6D98-44D5-AE43-37643355D544}">
      <dgm:prSet custLinFactY="-535" custLinFactNeighborX="72429" custLinFactNeighborY="-100000"/>
      <dgm:spPr/>
      <dgm:t>
        <a:bodyPr/>
        <a:lstStyle/>
        <a:p>
          <a:endParaRPr lang="it-IT"/>
        </a:p>
      </dgm:t>
    </dgm:pt>
    <dgm:pt modelId="{9BD22B16-C425-4701-B16E-69097BBA10BE}" type="parTrans" cxnId="{9FF7CB62-3B23-499A-B61B-68CF78836A86}">
      <dgm:prSet/>
      <dgm:spPr/>
      <dgm:t>
        <a:bodyPr/>
        <a:lstStyle/>
        <a:p>
          <a:endParaRPr lang="it-IT"/>
        </a:p>
      </dgm:t>
    </dgm:pt>
    <dgm:pt modelId="{6A6A5E1A-4CDC-4F8F-81BB-23DCC598B7D5}" type="sibTrans" cxnId="{9FF7CB62-3B23-499A-B61B-68CF78836A86}">
      <dgm:prSet/>
      <dgm:spPr/>
      <dgm:t>
        <a:bodyPr/>
        <a:lstStyle/>
        <a:p>
          <a:endParaRPr lang="it-IT"/>
        </a:p>
      </dgm:t>
    </dgm:pt>
    <dgm:pt modelId="{10956B55-7A52-4249-B3DD-5DFD69F53388}">
      <dgm:prSet custLinFactY="-535" custLinFactNeighborX="72429" custLinFactNeighborY="-100000"/>
      <dgm:spPr/>
      <dgm:t>
        <a:bodyPr/>
        <a:lstStyle/>
        <a:p>
          <a:endParaRPr lang="it-IT"/>
        </a:p>
      </dgm:t>
    </dgm:pt>
    <dgm:pt modelId="{9DFAC713-1AC8-4275-ACC1-A79382B5CD08}" type="parTrans" cxnId="{CDDFC491-56F3-4C31-B101-8C4E8F41925D}">
      <dgm:prSet/>
      <dgm:spPr/>
      <dgm:t>
        <a:bodyPr/>
        <a:lstStyle/>
        <a:p>
          <a:endParaRPr lang="it-IT"/>
        </a:p>
      </dgm:t>
    </dgm:pt>
    <dgm:pt modelId="{F0DC6A57-1622-436F-91F2-7EF87AAB2686}" type="sibTrans" cxnId="{CDDFC491-56F3-4C31-B101-8C4E8F41925D}">
      <dgm:prSet/>
      <dgm:spPr/>
      <dgm:t>
        <a:bodyPr/>
        <a:lstStyle/>
        <a:p>
          <a:endParaRPr lang="it-IT"/>
        </a:p>
      </dgm:t>
    </dgm:pt>
    <dgm:pt modelId="{C6E1D6A0-BC07-4A8C-B074-3362A76445F4}" type="pres">
      <dgm:prSet presAssocID="{398B25ED-8EEF-44A2-BEB7-49D169EA2909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it-IT"/>
        </a:p>
      </dgm:t>
    </dgm:pt>
    <dgm:pt modelId="{79F2FBAB-8207-4D37-B52B-5C7DFA649809}" type="pres">
      <dgm:prSet presAssocID="{3606A52F-48D1-4C72-9409-8BC49D81B111}" presName="parent_text_1" presStyleLbl="revTx" presStyleIdx="0" presStyleCnt="8" custScaleX="130049" custScaleY="2303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B2ED4CC-D237-448A-B8EB-3D302F44E1F7}" type="pres">
      <dgm:prSet presAssocID="{3606A52F-48D1-4C72-9409-8BC49D81B111}" presName="image_accent_1" presStyleCnt="0"/>
      <dgm:spPr/>
    </dgm:pt>
    <dgm:pt modelId="{41539FC5-D2AE-423F-9AB3-0F0251E1295D}" type="pres">
      <dgm:prSet presAssocID="{3606A52F-48D1-4C72-9409-8BC49D81B111}" presName="imageAccentRepeatNode" presStyleLbl="alignNode1" presStyleIdx="0" presStyleCnt="13"/>
      <dgm:spPr/>
    </dgm:pt>
    <dgm:pt modelId="{FE2B56CF-17EB-4B8A-A45B-3432CA089EFC}" type="pres">
      <dgm:prSet presAssocID="{3606A52F-48D1-4C72-9409-8BC49D81B111}" presName="accent_1" presStyleLbl="alignNode1" presStyleIdx="1" presStyleCnt="13"/>
      <dgm:spPr/>
    </dgm:pt>
    <dgm:pt modelId="{49AC8B0D-BFA8-4F89-88AF-19C7A2C43F12}" type="pres">
      <dgm:prSet presAssocID="{1FA1D8B6-8663-47E8-96C4-D562159D873B}" presName="image_1" presStyleCnt="0"/>
      <dgm:spPr/>
    </dgm:pt>
    <dgm:pt modelId="{7DED633B-47C5-4656-969A-BE8F15BC0BA8}" type="pres">
      <dgm:prSet presAssocID="{1FA1D8B6-8663-47E8-96C4-D562159D873B}" presName="imageRepeatNode" presStyleLbl="fgImgPlace1" presStyleIdx="0" presStyleCnt="8" custScaleX="122224" custScaleY="109977"/>
      <dgm:spPr/>
      <dgm:t>
        <a:bodyPr/>
        <a:lstStyle/>
        <a:p>
          <a:endParaRPr lang="it-IT"/>
        </a:p>
      </dgm:t>
    </dgm:pt>
    <dgm:pt modelId="{2269711B-7D69-4E99-964C-6BBBA1A111C5}" type="pres">
      <dgm:prSet presAssocID="{D8CC23F8-6875-4A15-8270-418B483A80C4}" presName="parent_text_2" presStyleLbl="revTx" presStyleIdx="1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5170327-802A-48C1-ACC9-EC35EAC1EF01}" type="pres">
      <dgm:prSet presAssocID="{D8CC23F8-6875-4A15-8270-418B483A80C4}" presName="image_accent_2" presStyleCnt="0"/>
      <dgm:spPr/>
    </dgm:pt>
    <dgm:pt modelId="{90E62575-7B0F-4695-A802-0F8A6B98BB84}" type="pres">
      <dgm:prSet presAssocID="{D8CC23F8-6875-4A15-8270-418B483A80C4}" presName="imageAccentRepeatNode" presStyleLbl="alignNode1" presStyleIdx="2" presStyleCnt="13"/>
      <dgm:spPr/>
    </dgm:pt>
    <dgm:pt modelId="{C0B70E91-0CB8-4228-ADFC-DB7662E11A92}" type="pres">
      <dgm:prSet presAssocID="{9A109096-6556-4A19-BDBD-4FF52EDC4630}" presName="image_2" presStyleCnt="0"/>
      <dgm:spPr/>
    </dgm:pt>
    <dgm:pt modelId="{90C73C79-214D-4987-9109-BC56E8977494}" type="pres">
      <dgm:prSet presAssocID="{9A109096-6556-4A19-BDBD-4FF52EDC4630}" presName="imageRepeatNode" presStyleLbl="fgImgPlace1" presStyleIdx="1" presStyleCnt="8"/>
      <dgm:spPr/>
      <dgm:t>
        <a:bodyPr/>
        <a:lstStyle/>
        <a:p>
          <a:endParaRPr lang="it-IT"/>
        </a:p>
      </dgm:t>
    </dgm:pt>
    <dgm:pt modelId="{E6D16D3F-41EA-4E5F-9EA8-A880F851F77C}" type="pres">
      <dgm:prSet presAssocID="{740E8F49-A7A4-4499-BA2E-F652A8D28E2E}" presName="image_accent_3" presStyleCnt="0"/>
      <dgm:spPr/>
    </dgm:pt>
    <dgm:pt modelId="{DCD5B1D2-D7A6-4AA5-98D8-9DCC5A66BBAA}" type="pres">
      <dgm:prSet presAssocID="{740E8F49-A7A4-4499-BA2E-F652A8D28E2E}" presName="imageAccentRepeatNode" presStyleLbl="alignNode1" presStyleIdx="3" presStyleCnt="13"/>
      <dgm:spPr/>
    </dgm:pt>
    <dgm:pt modelId="{8C3EC751-2E01-49E0-8602-BF6356033B59}" type="pres">
      <dgm:prSet presAssocID="{740E8F49-A7A4-4499-BA2E-F652A8D28E2E}" presName="parent_text_3" presStyleLbl="revTx" presStyleIdx="2" presStyleCnt="8" custScaleX="129616" custLinFactNeighborX="11431" custLinFactNeighborY="1443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405FAA1-8F19-4668-8764-AB0A62AD50D0}" type="pres">
      <dgm:prSet presAssocID="{740E8F49-A7A4-4499-BA2E-F652A8D28E2E}" presName="accent_2" presStyleLbl="alignNode1" presStyleIdx="4" presStyleCnt="13"/>
      <dgm:spPr/>
    </dgm:pt>
    <dgm:pt modelId="{6E8D5A02-E998-4CC7-BBFE-54258467689A}" type="pres">
      <dgm:prSet presAssocID="{740E8F49-A7A4-4499-BA2E-F652A8D28E2E}" presName="accent_3" presStyleLbl="alignNode1" presStyleIdx="5" presStyleCnt="13"/>
      <dgm:spPr/>
    </dgm:pt>
    <dgm:pt modelId="{DDF35F2B-4B6E-4CB0-AA35-D56FB9149490}" type="pres">
      <dgm:prSet presAssocID="{825FAD79-6888-437B-ACEB-2DA5D08A5D24}" presName="image_3" presStyleCnt="0"/>
      <dgm:spPr/>
    </dgm:pt>
    <dgm:pt modelId="{CD1436A6-7E96-4E23-99D6-C273731144E6}" type="pres">
      <dgm:prSet presAssocID="{825FAD79-6888-437B-ACEB-2DA5D08A5D24}" presName="imageRepeatNode" presStyleLbl="fgImgPlace1" presStyleIdx="2" presStyleCnt="8"/>
      <dgm:spPr/>
      <dgm:t>
        <a:bodyPr/>
        <a:lstStyle/>
        <a:p>
          <a:endParaRPr lang="it-IT"/>
        </a:p>
      </dgm:t>
    </dgm:pt>
    <dgm:pt modelId="{22D7D016-F362-4FE3-8D7C-55FC3CC6E07A}" type="pres">
      <dgm:prSet presAssocID="{EDC0F320-9135-448C-A109-425AEE5E3AD7}" presName="image_accent_4" presStyleCnt="0"/>
      <dgm:spPr/>
    </dgm:pt>
    <dgm:pt modelId="{E43E4FAA-DA55-420C-9360-43A5AC6D96CB}" type="pres">
      <dgm:prSet presAssocID="{EDC0F320-9135-448C-A109-425AEE5E3AD7}" presName="imageAccentRepeatNode" presStyleLbl="alignNode1" presStyleIdx="6" presStyleCnt="13"/>
      <dgm:spPr/>
    </dgm:pt>
    <dgm:pt modelId="{2CBB4B22-D76A-4A99-A876-07A599164EF9}" type="pres">
      <dgm:prSet presAssocID="{EDC0F320-9135-448C-A109-425AEE5E3AD7}" presName="parent_text_4" presStyleLbl="revTx" presStyleIdx="3" presStyleCnt="8" custLinFactNeighborX="-1921" custLinFactNeighborY="2458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A736023-95A7-4887-BCDF-784DC9AE963C}" type="pres">
      <dgm:prSet presAssocID="{EDC0F320-9135-448C-A109-425AEE5E3AD7}" presName="accent_4" presStyleLbl="alignNode1" presStyleIdx="7" presStyleCnt="13"/>
      <dgm:spPr/>
    </dgm:pt>
    <dgm:pt modelId="{49087789-D908-4C54-BF77-E8BAB0AFA12F}" type="pres">
      <dgm:prSet presAssocID="{0AD18F98-D549-448B-AEF3-C7345CCB2ECA}" presName="image_4" presStyleCnt="0"/>
      <dgm:spPr/>
    </dgm:pt>
    <dgm:pt modelId="{CC559E83-0579-44D4-B4C8-55B40C9A0237}" type="pres">
      <dgm:prSet presAssocID="{0AD18F98-D549-448B-AEF3-C7345CCB2ECA}" presName="imageRepeatNode" presStyleLbl="fgImgPlace1" presStyleIdx="3" presStyleCnt="8" custScaleX="119147" custScaleY="113373"/>
      <dgm:spPr/>
      <dgm:t>
        <a:bodyPr/>
        <a:lstStyle/>
        <a:p>
          <a:endParaRPr lang="it-IT"/>
        </a:p>
      </dgm:t>
    </dgm:pt>
    <dgm:pt modelId="{B5B9749C-309A-4B7B-9F5A-800C7E6F844B}" type="pres">
      <dgm:prSet presAssocID="{C293758F-6635-460F-86E5-978521F13C72}" presName="image_accent_5" presStyleCnt="0"/>
      <dgm:spPr/>
    </dgm:pt>
    <dgm:pt modelId="{9144923A-3896-49E9-AC19-152E88B5DA38}" type="pres">
      <dgm:prSet presAssocID="{C293758F-6635-460F-86E5-978521F13C72}" presName="imageAccentRepeatNode" presStyleLbl="alignNode1" presStyleIdx="8" presStyleCnt="13"/>
      <dgm:spPr/>
    </dgm:pt>
    <dgm:pt modelId="{39389A49-4185-49B9-AB21-DD372BD7023C}" type="pres">
      <dgm:prSet presAssocID="{C293758F-6635-460F-86E5-978521F13C72}" presName="parent_text_5" presStyleLbl="revTx" presStyleIdx="4" presStyleCnt="8" custLinFactNeighborX="57984" custLinFactNeighborY="-426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13401F0-CF6F-4D1A-8A8E-C873D78227D3}" type="pres">
      <dgm:prSet presAssocID="{DE9CBBBD-4EB4-4D8D-B6DE-43C9F9D6B01F}" presName="image_5" presStyleCnt="0"/>
      <dgm:spPr/>
    </dgm:pt>
    <dgm:pt modelId="{DC5B384B-71CF-41D8-A0B0-AB4E62A1099A}" type="pres">
      <dgm:prSet presAssocID="{DE9CBBBD-4EB4-4D8D-B6DE-43C9F9D6B01F}" presName="imageRepeatNode" presStyleLbl="fgImgPlace1" presStyleIdx="4" presStyleCnt="8" custScaleX="199350" custScaleY="197518" custLinFactX="100000" custLinFactNeighborX="167576" custLinFactNeighborY="12315"/>
      <dgm:spPr/>
      <dgm:t>
        <a:bodyPr/>
        <a:lstStyle/>
        <a:p>
          <a:endParaRPr lang="it-IT"/>
        </a:p>
      </dgm:t>
    </dgm:pt>
    <dgm:pt modelId="{6A5F5C99-061B-47B0-B514-87BCECF268AF}" type="pres">
      <dgm:prSet presAssocID="{8B4DCB2E-274E-4FB3-AA2A-6349E1C37527}" presName="parent_text_6" presStyleLbl="revTx" presStyleIdx="5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E580E4C-9EB5-4E2F-8DF3-759262257138}" type="pres">
      <dgm:prSet presAssocID="{8B4DCB2E-274E-4FB3-AA2A-6349E1C37527}" presName="image_accent_6" presStyleCnt="0"/>
      <dgm:spPr/>
    </dgm:pt>
    <dgm:pt modelId="{CF7BEE92-3BED-434D-965F-24CD3713A477}" type="pres">
      <dgm:prSet presAssocID="{8B4DCB2E-274E-4FB3-AA2A-6349E1C37527}" presName="imageAccentRepeatNode" presStyleLbl="alignNode1" presStyleIdx="9" presStyleCnt="13"/>
      <dgm:spPr/>
    </dgm:pt>
    <dgm:pt modelId="{822943EB-420F-4847-A574-EC91BF4F0AB8}" type="pres">
      <dgm:prSet presAssocID="{8B4DCB2E-274E-4FB3-AA2A-6349E1C37527}" presName="accent_5" presStyleLbl="alignNode1" presStyleIdx="10" presStyleCnt="13"/>
      <dgm:spPr/>
    </dgm:pt>
    <dgm:pt modelId="{575FA842-DD7D-4321-B1E7-F81EE8455275}" type="pres">
      <dgm:prSet presAssocID="{E0123D44-436F-4536-AB73-25158623B730}" presName="image_6" presStyleCnt="0"/>
      <dgm:spPr/>
    </dgm:pt>
    <dgm:pt modelId="{314280AE-B580-4360-9F2E-DFDB6052CE92}" type="pres">
      <dgm:prSet presAssocID="{E0123D44-436F-4536-AB73-25158623B730}" presName="imageRepeatNode" presStyleLbl="fgImgPlace1" presStyleIdx="5" presStyleCnt="8"/>
      <dgm:spPr/>
      <dgm:t>
        <a:bodyPr/>
        <a:lstStyle/>
        <a:p>
          <a:endParaRPr lang="it-IT"/>
        </a:p>
      </dgm:t>
    </dgm:pt>
    <dgm:pt modelId="{D59B55DA-9591-4221-A5BA-99F58DEEC8ED}" type="pres">
      <dgm:prSet presAssocID="{561342FA-4A59-4987-BB72-56A60ACFFC71}" presName="parent_text_7" presStyleLbl="revTx" presStyleIdx="6" presStyleCnt="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4C34A2C-C81D-4872-8C21-0E021DEA0818}" type="pres">
      <dgm:prSet presAssocID="{561342FA-4A59-4987-BB72-56A60ACFFC71}" presName="image_accent_7" presStyleCnt="0"/>
      <dgm:spPr/>
    </dgm:pt>
    <dgm:pt modelId="{12FDE02A-D94B-498C-91ED-A4A856225E8B}" type="pres">
      <dgm:prSet presAssocID="{561342FA-4A59-4987-BB72-56A60ACFFC71}" presName="imageAccentRepeatNode" presStyleLbl="alignNode1" presStyleIdx="11" presStyleCnt="13"/>
      <dgm:spPr/>
    </dgm:pt>
    <dgm:pt modelId="{B7B87256-32B2-43EA-BA5C-0EC872611775}" type="pres">
      <dgm:prSet presAssocID="{446C8AB2-FEE5-4BCA-877E-6D3C91BE6017}" presName="image_7" presStyleCnt="0"/>
      <dgm:spPr/>
    </dgm:pt>
    <dgm:pt modelId="{C9DA32B0-C6D8-4CE6-9E12-C4FE55246A69}" type="pres">
      <dgm:prSet presAssocID="{446C8AB2-FEE5-4BCA-877E-6D3C91BE6017}" presName="imageRepeatNode" presStyleLbl="fgImgPlace1" presStyleIdx="6" presStyleCnt="8"/>
      <dgm:spPr/>
      <dgm:t>
        <a:bodyPr/>
        <a:lstStyle/>
        <a:p>
          <a:endParaRPr lang="it-IT"/>
        </a:p>
      </dgm:t>
    </dgm:pt>
    <dgm:pt modelId="{3CD583E4-D183-4118-8D00-AF310A8A9D3E}" type="pres">
      <dgm:prSet presAssocID="{0236A7B4-C95C-4F17-AA6A-52D1C23EC06F}" presName="parent_text_8" presStyleLbl="revTx" presStyleIdx="7" presStyleCnt="8" custLinFactY="-535" custLinFactNeighborX="72429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70A0A9D-B075-41C6-8327-A7143E051706}" type="pres">
      <dgm:prSet presAssocID="{0236A7B4-C95C-4F17-AA6A-52D1C23EC06F}" presName="image_accent_8" presStyleCnt="0"/>
      <dgm:spPr/>
    </dgm:pt>
    <dgm:pt modelId="{BF2D7A0E-B6A2-4C7A-AAAE-063B3257F40D}" type="pres">
      <dgm:prSet presAssocID="{0236A7B4-C95C-4F17-AA6A-52D1C23EC06F}" presName="imageAccentRepeatNode" presStyleLbl="alignNode1" presStyleIdx="12" presStyleCnt="13"/>
      <dgm:spPr/>
    </dgm:pt>
    <dgm:pt modelId="{BB656EBE-C4AF-467E-B2F9-AA4728C02987}" type="pres">
      <dgm:prSet presAssocID="{B7F4079B-39BC-4C09-A58B-459F7211C8A0}" presName="image_8" presStyleCnt="0"/>
      <dgm:spPr/>
    </dgm:pt>
    <dgm:pt modelId="{1810050F-8E04-4623-B887-646B4306D404}" type="pres">
      <dgm:prSet presAssocID="{B7F4079B-39BC-4C09-A58B-459F7211C8A0}" presName="imageRepeatNode" presStyleLbl="fgImgPlace1" presStyleIdx="7" presStyleCnt="8"/>
      <dgm:spPr/>
      <dgm:t>
        <a:bodyPr/>
        <a:lstStyle/>
        <a:p>
          <a:endParaRPr lang="it-IT"/>
        </a:p>
      </dgm:t>
    </dgm:pt>
  </dgm:ptLst>
  <dgm:cxnLst>
    <dgm:cxn modelId="{9FF7CB62-3B23-499A-B61B-68CF78836A86}" srcId="{398B25ED-8EEF-44A2-BEB7-49D169EA2909}" destId="{DBEF8573-6D98-44D5-AE43-37643355D544}" srcOrd="9" destOrd="0" parTransId="{9BD22B16-C425-4701-B16E-69097BBA10BE}" sibTransId="{6A6A5E1A-4CDC-4F8F-81BB-23DCC598B7D5}"/>
    <dgm:cxn modelId="{FBD9AE08-4701-480C-81C2-F0118A029909}" type="presOf" srcId="{1FA1D8B6-8663-47E8-96C4-D562159D873B}" destId="{7DED633B-47C5-4656-969A-BE8F15BC0BA8}" srcOrd="0" destOrd="0" presId="urn:microsoft.com/office/officeart/2008/layout/BubblePictureList"/>
    <dgm:cxn modelId="{4CB3798D-18AF-4DFF-B4B0-4EF5DE42E4C1}" type="presOf" srcId="{825FAD79-6888-437B-ACEB-2DA5D08A5D24}" destId="{CD1436A6-7E96-4E23-99D6-C273731144E6}" srcOrd="0" destOrd="0" presId="urn:microsoft.com/office/officeart/2008/layout/BubblePictureList"/>
    <dgm:cxn modelId="{A0904D0A-EF09-47CD-B283-87286D46D24A}" type="presOf" srcId="{12F9759B-7BEC-43AF-BF8D-3F38F8428383}" destId="{8C3EC751-2E01-49E0-8602-BF6356033B59}" srcOrd="0" destOrd="2" presId="urn:microsoft.com/office/officeart/2008/layout/BubblePictureList"/>
    <dgm:cxn modelId="{436CBF78-4F99-4927-A7BE-8DB3E42A7EA9}" srcId="{398B25ED-8EEF-44A2-BEB7-49D169EA2909}" destId="{C293758F-6635-460F-86E5-978521F13C72}" srcOrd="4" destOrd="0" parTransId="{8039EE3E-7A37-45BB-9A72-DED42196EFB0}" sibTransId="{DE9CBBBD-4EB4-4D8D-B6DE-43C9F9D6B01F}"/>
    <dgm:cxn modelId="{28B9D57E-6596-4D47-937E-53D9C7466A87}" type="presOf" srcId="{446C8AB2-FEE5-4BCA-877E-6D3C91BE6017}" destId="{C9DA32B0-C6D8-4CE6-9E12-C4FE55246A69}" srcOrd="0" destOrd="0" presId="urn:microsoft.com/office/officeart/2008/layout/BubblePictureList"/>
    <dgm:cxn modelId="{7486A6E9-C073-43B2-BC88-45A4107C82FE}" type="presOf" srcId="{B7F4079B-39BC-4C09-A58B-459F7211C8A0}" destId="{1810050F-8E04-4623-B887-646B4306D404}" srcOrd="0" destOrd="0" presId="urn:microsoft.com/office/officeart/2008/layout/BubblePictureList"/>
    <dgm:cxn modelId="{114B4EE6-98FE-4029-BD73-99B44C5FC936}" type="presOf" srcId="{C293758F-6635-460F-86E5-978521F13C72}" destId="{39389A49-4185-49B9-AB21-DD372BD7023C}" srcOrd="0" destOrd="0" presId="urn:microsoft.com/office/officeart/2008/layout/BubblePictureList"/>
    <dgm:cxn modelId="{BEF42641-41BE-48A8-94C1-6C871B511285}" type="presOf" srcId="{398B25ED-8EEF-44A2-BEB7-49D169EA2909}" destId="{C6E1D6A0-BC07-4A8C-B074-3362A76445F4}" srcOrd="0" destOrd="0" presId="urn:microsoft.com/office/officeart/2008/layout/BubblePictureList"/>
    <dgm:cxn modelId="{56453038-61A0-488E-AFC2-9BADEA60C4B0}" srcId="{398B25ED-8EEF-44A2-BEB7-49D169EA2909}" destId="{EDC0F320-9135-448C-A109-425AEE5E3AD7}" srcOrd="3" destOrd="0" parTransId="{79CCD8CA-EA64-4DD6-A99C-AFEBB7923B90}" sibTransId="{0AD18F98-D549-448B-AEF3-C7345CCB2ECA}"/>
    <dgm:cxn modelId="{9A5C34C9-228D-43E1-9B65-2C3B02F7C14D}" srcId="{740E8F49-A7A4-4499-BA2E-F652A8D28E2E}" destId="{12F9759B-7BEC-43AF-BF8D-3F38F8428383}" srcOrd="0" destOrd="0" parTransId="{4B336BA9-273D-47B8-A87A-C52EAC9BBD3B}" sibTransId="{DC004165-EDDD-488C-8270-72141C617B1E}"/>
    <dgm:cxn modelId="{D68E19A2-689F-4FA7-96BB-83E5CC8D0246}" type="presOf" srcId="{E0123D44-436F-4536-AB73-25158623B730}" destId="{314280AE-B580-4360-9F2E-DFDB6052CE92}" srcOrd="0" destOrd="0" presId="urn:microsoft.com/office/officeart/2008/layout/BubblePictureList"/>
    <dgm:cxn modelId="{BFD7415C-6D89-4800-A1C6-EA5639A91FEE}" type="presOf" srcId="{4B336BA9-273D-47B8-A87A-C52EAC9BBD3B}" destId="{8C3EC751-2E01-49E0-8602-BF6356033B59}" srcOrd="0" destOrd="1" presId="urn:microsoft.com/office/officeart/2008/layout/BubblePictureList"/>
    <dgm:cxn modelId="{1CFD4E26-A205-4193-B738-710054AD9741}" srcId="{398B25ED-8EEF-44A2-BEB7-49D169EA2909}" destId="{0236A7B4-C95C-4F17-AA6A-52D1C23EC06F}" srcOrd="7" destOrd="0" parTransId="{A8603C31-0F4B-42C7-9865-96903E5D126A}" sibTransId="{B7F4079B-39BC-4C09-A58B-459F7211C8A0}"/>
    <dgm:cxn modelId="{9F7F33FC-3DF1-49E4-9F02-EC49607DEFE0}" type="presOf" srcId="{DE9CBBBD-4EB4-4D8D-B6DE-43C9F9D6B01F}" destId="{DC5B384B-71CF-41D8-A0B0-AB4E62A1099A}" srcOrd="0" destOrd="0" presId="urn:microsoft.com/office/officeart/2008/layout/BubblePictureList"/>
    <dgm:cxn modelId="{DD0C1323-4B30-4B86-A72B-3BD2460B193D}" srcId="{398B25ED-8EEF-44A2-BEB7-49D169EA2909}" destId="{8B4DCB2E-274E-4FB3-AA2A-6349E1C37527}" srcOrd="5" destOrd="0" parTransId="{97D910A9-6BE5-43A5-934D-441A0AB706F0}" sibTransId="{E0123D44-436F-4536-AB73-25158623B730}"/>
    <dgm:cxn modelId="{EF78BCE3-83A6-4B29-91EA-DDFA26AB823A}" srcId="{398B25ED-8EEF-44A2-BEB7-49D169EA2909}" destId="{740E8F49-A7A4-4499-BA2E-F652A8D28E2E}" srcOrd="2" destOrd="0" parTransId="{2A1887AC-BCA7-48CE-9CCB-4D5EBE242CA4}" sibTransId="{825FAD79-6888-437B-ACEB-2DA5D08A5D24}"/>
    <dgm:cxn modelId="{1FC9BF0D-36F3-4675-A1F5-E090CDF699D3}" type="presOf" srcId="{3606A52F-48D1-4C72-9409-8BC49D81B111}" destId="{79F2FBAB-8207-4D37-B52B-5C7DFA649809}" srcOrd="0" destOrd="0" presId="urn:microsoft.com/office/officeart/2008/layout/BubblePictureList"/>
    <dgm:cxn modelId="{17DCA9C4-8E5E-47CF-9238-6F8B07FB9421}" type="presOf" srcId="{561342FA-4A59-4987-BB72-56A60ACFFC71}" destId="{D59B55DA-9591-4221-A5BA-99F58DEEC8ED}" srcOrd="0" destOrd="0" presId="urn:microsoft.com/office/officeart/2008/layout/BubblePictureList"/>
    <dgm:cxn modelId="{B6312A30-688F-45DE-91A7-C06AEB95CD81}" srcId="{398B25ED-8EEF-44A2-BEB7-49D169EA2909}" destId="{D8CC23F8-6875-4A15-8270-418B483A80C4}" srcOrd="1" destOrd="0" parTransId="{83EB648A-3D35-4A1D-B5E5-0929A80AA529}" sibTransId="{9A109096-6556-4A19-BDBD-4FF52EDC4630}"/>
    <dgm:cxn modelId="{7E213CEF-FF67-4ED0-8B68-7877B45C2D6B}" type="presOf" srcId="{D8CC23F8-6875-4A15-8270-418B483A80C4}" destId="{2269711B-7D69-4E99-964C-6BBBA1A111C5}" srcOrd="0" destOrd="0" presId="urn:microsoft.com/office/officeart/2008/layout/BubblePictureList"/>
    <dgm:cxn modelId="{F171E7D2-0666-4FFA-B34F-7BC621497B4E}" type="presOf" srcId="{EDC0F320-9135-448C-A109-425AEE5E3AD7}" destId="{2CBB4B22-D76A-4A99-A876-07A599164EF9}" srcOrd="0" destOrd="0" presId="urn:microsoft.com/office/officeart/2008/layout/BubblePictureList"/>
    <dgm:cxn modelId="{FF43F146-6AFE-4114-B2DC-0D2BA577DF1D}" srcId="{398B25ED-8EEF-44A2-BEB7-49D169EA2909}" destId="{9EFF47A1-E03D-41E7-9118-36B8A331223F}" srcOrd="8" destOrd="0" parTransId="{666BDF56-CC50-46D8-9B16-DA8D9472AF70}" sibTransId="{4D6F0A44-1FFE-4981-BC16-E4FE4CA7C159}"/>
    <dgm:cxn modelId="{7024246D-4D65-4391-B24F-D7103A3F7052}" type="presOf" srcId="{9A109096-6556-4A19-BDBD-4FF52EDC4630}" destId="{90C73C79-214D-4987-9109-BC56E8977494}" srcOrd="0" destOrd="0" presId="urn:microsoft.com/office/officeart/2008/layout/BubblePictureList"/>
    <dgm:cxn modelId="{3CC1F35B-09D6-40C4-93E4-9A392F660560}" type="presOf" srcId="{0AD18F98-D549-448B-AEF3-C7345CCB2ECA}" destId="{CC559E83-0579-44D4-B4C8-55B40C9A0237}" srcOrd="0" destOrd="0" presId="urn:microsoft.com/office/officeart/2008/layout/BubblePictureList"/>
    <dgm:cxn modelId="{5B2778F3-05B0-492A-ADA0-C4C76A5A9D73}" srcId="{398B25ED-8EEF-44A2-BEB7-49D169EA2909}" destId="{561342FA-4A59-4987-BB72-56A60ACFFC71}" srcOrd="6" destOrd="0" parTransId="{ED64D811-00E6-4D20-AF70-2A86612CECF8}" sibTransId="{446C8AB2-FEE5-4BCA-877E-6D3C91BE6017}"/>
    <dgm:cxn modelId="{A1FAF3B3-7C1A-4075-B526-376BF874EF18}" type="presOf" srcId="{0236A7B4-C95C-4F17-AA6A-52D1C23EC06F}" destId="{3CD583E4-D183-4118-8D00-AF310A8A9D3E}" srcOrd="0" destOrd="0" presId="urn:microsoft.com/office/officeart/2008/layout/BubblePictureList"/>
    <dgm:cxn modelId="{46798C1A-08F1-4232-94CE-5276C47AD4F1}" type="presOf" srcId="{740E8F49-A7A4-4499-BA2E-F652A8D28E2E}" destId="{8C3EC751-2E01-49E0-8602-BF6356033B59}" srcOrd="0" destOrd="0" presId="urn:microsoft.com/office/officeart/2008/layout/BubblePictureList"/>
    <dgm:cxn modelId="{351AF522-1B2D-4659-8602-16BA5E2A2991}" srcId="{398B25ED-8EEF-44A2-BEB7-49D169EA2909}" destId="{3606A52F-48D1-4C72-9409-8BC49D81B111}" srcOrd="0" destOrd="0" parTransId="{0EC20769-DC8B-4CDF-A173-1727A4182EB8}" sibTransId="{1FA1D8B6-8663-47E8-96C4-D562159D873B}"/>
    <dgm:cxn modelId="{B19C3BE9-5EAB-44E4-818C-573B5678BE55}" type="presOf" srcId="{8B4DCB2E-274E-4FB3-AA2A-6349E1C37527}" destId="{6A5F5C99-061B-47B0-B514-87BCECF268AF}" srcOrd="0" destOrd="0" presId="urn:microsoft.com/office/officeart/2008/layout/BubblePictureList"/>
    <dgm:cxn modelId="{0796ECA4-66D7-4BDA-81F5-89E597272964}" type="presOf" srcId="{2E5C0D49-2008-46AA-B02B-0F73672401CF}" destId="{79F2FBAB-8207-4D37-B52B-5C7DFA649809}" srcOrd="0" destOrd="1" presId="urn:microsoft.com/office/officeart/2008/layout/BubblePictureList"/>
    <dgm:cxn modelId="{27D86FFD-2333-42E9-9FFE-3911EAD97081}" srcId="{3606A52F-48D1-4C72-9409-8BC49D81B111}" destId="{1EDD4B37-EF9B-4394-8E56-EDE3E8A189C3}" srcOrd="0" destOrd="0" parTransId="{2E5C0D49-2008-46AA-B02B-0F73672401CF}" sibTransId="{21AFD1DD-D52A-4CCD-B5CE-7E39808718AC}"/>
    <dgm:cxn modelId="{CDDFC491-56F3-4C31-B101-8C4E8F41925D}" srcId="{398B25ED-8EEF-44A2-BEB7-49D169EA2909}" destId="{10956B55-7A52-4249-B3DD-5DFD69F53388}" srcOrd="10" destOrd="0" parTransId="{9DFAC713-1AC8-4275-ACC1-A79382B5CD08}" sibTransId="{F0DC6A57-1622-436F-91F2-7EF87AAB2686}"/>
    <dgm:cxn modelId="{5343472B-D818-4D9E-90FD-34D4AAAE6A19}" type="presOf" srcId="{1EDD4B37-EF9B-4394-8E56-EDE3E8A189C3}" destId="{79F2FBAB-8207-4D37-B52B-5C7DFA649809}" srcOrd="0" destOrd="2" presId="urn:microsoft.com/office/officeart/2008/layout/BubblePictureList"/>
    <dgm:cxn modelId="{B8226CE7-BB82-4856-ADDC-AE2E508DB2E9}" type="presParOf" srcId="{C6E1D6A0-BC07-4A8C-B074-3362A76445F4}" destId="{79F2FBAB-8207-4D37-B52B-5C7DFA649809}" srcOrd="0" destOrd="0" presId="urn:microsoft.com/office/officeart/2008/layout/BubblePictureList"/>
    <dgm:cxn modelId="{85351B1E-30BB-4C49-ABEC-6B5D6F994506}" type="presParOf" srcId="{C6E1D6A0-BC07-4A8C-B074-3362A76445F4}" destId="{6B2ED4CC-D237-448A-B8EB-3D302F44E1F7}" srcOrd="1" destOrd="0" presId="urn:microsoft.com/office/officeart/2008/layout/BubblePictureList"/>
    <dgm:cxn modelId="{555F86B4-E698-4A9B-819E-9EAAA7184F6F}" type="presParOf" srcId="{6B2ED4CC-D237-448A-B8EB-3D302F44E1F7}" destId="{41539FC5-D2AE-423F-9AB3-0F0251E1295D}" srcOrd="0" destOrd="0" presId="urn:microsoft.com/office/officeart/2008/layout/BubblePictureList"/>
    <dgm:cxn modelId="{999A405F-7224-4538-80B5-36C04774114B}" type="presParOf" srcId="{C6E1D6A0-BC07-4A8C-B074-3362A76445F4}" destId="{FE2B56CF-17EB-4B8A-A45B-3432CA089EFC}" srcOrd="2" destOrd="0" presId="urn:microsoft.com/office/officeart/2008/layout/BubblePictureList"/>
    <dgm:cxn modelId="{244B665E-9A64-4354-95F0-CB09F97DD5AF}" type="presParOf" srcId="{C6E1D6A0-BC07-4A8C-B074-3362A76445F4}" destId="{49AC8B0D-BFA8-4F89-88AF-19C7A2C43F12}" srcOrd="3" destOrd="0" presId="urn:microsoft.com/office/officeart/2008/layout/BubblePictureList"/>
    <dgm:cxn modelId="{DBF2BFBD-D816-4E24-95D8-28B42BF04897}" type="presParOf" srcId="{49AC8B0D-BFA8-4F89-88AF-19C7A2C43F12}" destId="{7DED633B-47C5-4656-969A-BE8F15BC0BA8}" srcOrd="0" destOrd="0" presId="urn:microsoft.com/office/officeart/2008/layout/BubblePictureList"/>
    <dgm:cxn modelId="{10F1A57A-22D9-4A02-B7FA-48191FDC8282}" type="presParOf" srcId="{C6E1D6A0-BC07-4A8C-B074-3362A76445F4}" destId="{2269711B-7D69-4E99-964C-6BBBA1A111C5}" srcOrd="4" destOrd="0" presId="urn:microsoft.com/office/officeart/2008/layout/BubblePictureList"/>
    <dgm:cxn modelId="{6F391F85-66D6-4871-BAEA-1B72BDCE32C4}" type="presParOf" srcId="{C6E1D6A0-BC07-4A8C-B074-3362A76445F4}" destId="{45170327-802A-48C1-ACC9-EC35EAC1EF01}" srcOrd="5" destOrd="0" presId="urn:microsoft.com/office/officeart/2008/layout/BubblePictureList"/>
    <dgm:cxn modelId="{34AE15F0-82B0-409B-85D4-AE138F793F7B}" type="presParOf" srcId="{45170327-802A-48C1-ACC9-EC35EAC1EF01}" destId="{90E62575-7B0F-4695-A802-0F8A6B98BB84}" srcOrd="0" destOrd="0" presId="urn:microsoft.com/office/officeart/2008/layout/BubblePictureList"/>
    <dgm:cxn modelId="{A53E48A8-54C0-4BD4-9465-57A9D1A6A424}" type="presParOf" srcId="{C6E1D6A0-BC07-4A8C-B074-3362A76445F4}" destId="{C0B70E91-0CB8-4228-ADFC-DB7662E11A92}" srcOrd="6" destOrd="0" presId="urn:microsoft.com/office/officeart/2008/layout/BubblePictureList"/>
    <dgm:cxn modelId="{20F9E820-F470-44C8-A324-69A8C0CCD1A8}" type="presParOf" srcId="{C0B70E91-0CB8-4228-ADFC-DB7662E11A92}" destId="{90C73C79-214D-4987-9109-BC56E8977494}" srcOrd="0" destOrd="0" presId="urn:microsoft.com/office/officeart/2008/layout/BubblePictureList"/>
    <dgm:cxn modelId="{60D58C72-4EFD-49D2-8AAA-9B6828B6127A}" type="presParOf" srcId="{C6E1D6A0-BC07-4A8C-B074-3362A76445F4}" destId="{E6D16D3F-41EA-4E5F-9EA8-A880F851F77C}" srcOrd="7" destOrd="0" presId="urn:microsoft.com/office/officeart/2008/layout/BubblePictureList"/>
    <dgm:cxn modelId="{A913563D-3E99-4003-AEB3-C11E48057CDF}" type="presParOf" srcId="{E6D16D3F-41EA-4E5F-9EA8-A880F851F77C}" destId="{DCD5B1D2-D7A6-4AA5-98D8-9DCC5A66BBAA}" srcOrd="0" destOrd="0" presId="urn:microsoft.com/office/officeart/2008/layout/BubblePictureList"/>
    <dgm:cxn modelId="{CF76133A-09C8-44AF-82E5-C85FD1E06817}" type="presParOf" srcId="{C6E1D6A0-BC07-4A8C-B074-3362A76445F4}" destId="{8C3EC751-2E01-49E0-8602-BF6356033B59}" srcOrd="8" destOrd="0" presId="urn:microsoft.com/office/officeart/2008/layout/BubblePictureList"/>
    <dgm:cxn modelId="{C505698F-0FDF-4A46-BFBA-F16624E99E93}" type="presParOf" srcId="{C6E1D6A0-BC07-4A8C-B074-3362A76445F4}" destId="{C405FAA1-8F19-4668-8764-AB0A62AD50D0}" srcOrd="9" destOrd="0" presId="urn:microsoft.com/office/officeart/2008/layout/BubblePictureList"/>
    <dgm:cxn modelId="{E079EA10-1400-44F1-BD66-4EA1A9980AA5}" type="presParOf" srcId="{C6E1D6A0-BC07-4A8C-B074-3362A76445F4}" destId="{6E8D5A02-E998-4CC7-BBFE-54258467689A}" srcOrd="10" destOrd="0" presId="urn:microsoft.com/office/officeart/2008/layout/BubblePictureList"/>
    <dgm:cxn modelId="{C471CDDB-9E4B-48A7-BE89-F7A7B3DB4177}" type="presParOf" srcId="{C6E1D6A0-BC07-4A8C-B074-3362A76445F4}" destId="{DDF35F2B-4B6E-4CB0-AA35-D56FB9149490}" srcOrd="11" destOrd="0" presId="urn:microsoft.com/office/officeart/2008/layout/BubblePictureList"/>
    <dgm:cxn modelId="{D3D239F9-AC8E-4553-938D-16C632C02AA1}" type="presParOf" srcId="{DDF35F2B-4B6E-4CB0-AA35-D56FB9149490}" destId="{CD1436A6-7E96-4E23-99D6-C273731144E6}" srcOrd="0" destOrd="0" presId="urn:microsoft.com/office/officeart/2008/layout/BubblePictureList"/>
    <dgm:cxn modelId="{0FC4718D-3E44-4D04-9014-C94E1FAF286E}" type="presParOf" srcId="{C6E1D6A0-BC07-4A8C-B074-3362A76445F4}" destId="{22D7D016-F362-4FE3-8D7C-55FC3CC6E07A}" srcOrd="12" destOrd="0" presId="urn:microsoft.com/office/officeart/2008/layout/BubblePictureList"/>
    <dgm:cxn modelId="{233572D2-60F7-41DF-A943-51C7278674F3}" type="presParOf" srcId="{22D7D016-F362-4FE3-8D7C-55FC3CC6E07A}" destId="{E43E4FAA-DA55-420C-9360-43A5AC6D96CB}" srcOrd="0" destOrd="0" presId="urn:microsoft.com/office/officeart/2008/layout/BubblePictureList"/>
    <dgm:cxn modelId="{75AACDD2-207D-4305-A556-AC3A3F64EC69}" type="presParOf" srcId="{C6E1D6A0-BC07-4A8C-B074-3362A76445F4}" destId="{2CBB4B22-D76A-4A99-A876-07A599164EF9}" srcOrd="13" destOrd="0" presId="urn:microsoft.com/office/officeart/2008/layout/BubblePictureList"/>
    <dgm:cxn modelId="{991DE9C1-1D8A-4990-A3B9-1B5DF7ED5A1D}" type="presParOf" srcId="{C6E1D6A0-BC07-4A8C-B074-3362A76445F4}" destId="{9A736023-95A7-4887-BCDF-784DC9AE963C}" srcOrd="14" destOrd="0" presId="urn:microsoft.com/office/officeart/2008/layout/BubblePictureList"/>
    <dgm:cxn modelId="{D2131FFE-D701-46D9-A1C0-2B09214386F5}" type="presParOf" srcId="{C6E1D6A0-BC07-4A8C-B074-3362A76445F4}" destId="{49087789-D908-4C54-BF77-E8BAB0AFA12F}" srcOrd="15" destOrd="0" presId="urn:microsoft.com/office/officeart/2008/layout/BubblePictureList"/>
    <dgm:cxn modelId="{429B521A-8352-4E28-9DDB-FDB9613059B2}" type="presParOf" srcId="{49087789-D908-4C54-BF77-E8BAB0AFA12F}" destId="{CC559E83-0579-44D4-B4C8-55B40C9A0237}" srcOrd="0" destOrd="0" presId="urn:microsoft.com/office/officeart/2008/layout/BubblePictureList"/>
    <dgm:cxn modelId="{90ABD547-2CB5-45A3-9491-8B0C720409AF}" type="presParOf" srcId="{C6E1D6A0-BC07-4A8C-B074-3362A76445F4}" destId="{B5B9749C-309A-4B7B-9F5A-800C7E6F844B}" srcOrd="16" destOrd="0" presId="urn:microsoft.com/office/officeart/2008/layout/BubblePictureList"/>
    <dgm:cxn modelId="{6B144E84-DAA9-46F9-9705-4419D6AA5446}" type="presParOf" srcId="{B5B9749C-309A-4B7B-9F5A-800C7E6F844B}" destId="{9144923A-3896-49E9-AC19-152E88B5DA38}" srcOrd="0" destOrd="0" presId="urn:microsoft.com/office/officeart/2008/layout/BubblePictureList"/>
    <dgm:cxn modelId="{9F8AFD79-A079-408E-9A90-7FA7656546A9}" type="presParOf" srcId="{C6E1D6A0-BC07-4A8C-B074-3362A76445F4}" destId="{39389A49-4185-49B9-AB21-DD372BD7023C}" srcOrd="17" destOrd="0" presId="urn:microsoft.com/office/officeart/2008/layout/BubblePictureList"/>
    <dgm:cxn modelId="{CE4E145F-98E1-449B-B5DA-79D80E98D9EC}" type="presParOf" srcId="{C6E1D6A0-BC07-4A8C-B074-3362A76445F4}" destId="{C13401F0-CF6F-4D1A-8A8E-C873D78227D3}" srcOrd="18" destOrd="0" presId="urn:microsoft.com/office/officeart/2008/layout/BubblePictureList"/>
    <dgm:cxn modelId="{2577D4B6-5C3A-4B2D-BD2A-9690E825126D}" type="presParOf" srcId="{C13401F0-CF6F-4D1A-8A8E-C873D78227D3}" destId="{DC5B384B-71CF-41D8-A0B0-AB4E62A1099A}" srcOrd="0" destOrd="0" presId="urn:microsoft.com/office/officeart/2008/layout/BubblePictureList"/>
    <dgm:cxn modelId="{DF9D8E27-9A35-4B5F-B932-EE3637E8A67A}" type="presParOf" srcId="{C6E1D6A0-BC07-4A8C-B074-3362A76445F4}" destId="{6A5F5C99-061B-47B0-B514-87BCECF268AF}" srcOrd="19" destOrd="0" presId="urn:microsoft.com/office/officeart/2008/layout/BubblePictureList"/>
    <dgm:cxn modelId="{1C3214B5-D7A9-433B-B8D2-853C917E6CB7}" type="presParOf" srcId="{C6E1D6A0-BC07-4A8C-B074-3362A76445F4}" destId="{6E580E4C-9EB5-4E2F-8DF3-759262257138}" srcOrd="20" destOrd="0" presId="urn:microsoft.com/office/officeart/2008/layout/BubblePictureList"/>
    <dgm:cxn modelId="{738A425F-497A-4670-A9FB-869E405529DB}" type="presParOf" srcId="{6E580E4C-9EB5-4E2F-8DF3-759262257138}" destId="{CF7BEE92-3BED-434D-965F-24CD3713A477}" srcOrd="0" destOrd="0" presId="urn:microsoft.com/office/officeart/2008/layout/BubblePictureList"/>
    <dgm:cxn modelId="{9C569F2E-59C7-49DE-94AD-C3B902FFC59C}" type="presParOf" srcId="{C6E1D6A0-BC07-4A8C-B074-3362A76445F4}" destId="{822943EB-420F-4847-A574-EC91BF4F0AB8}" srcOrd="21" destOrd="0" presId="urn:microsoft.com/office/officeart/2008/layout/BubblePictureList"/>
    <dgm:cxn modelId="{10C16DDA-E896-4267-8497-5504E53251D9}" type="presParOf" srcId="{C6E1D6A0-BC07-4A8C-B074-3362A76445F4}" destId="{575FA842-DD7D-4321-B1E7-F81EE8455275}" srcOrd="22" destOrd="0" presId="urn:microsoft.com/office/officeart/2008/layout/BubblePictureList"/>
    <dgm:cxn modelId="{0A408BCC-EC71-4E22-8F0A-D870238E2B06}" type="presParOf" srcId="{575FA842-DD7D-4321-B1E7-F81EE8455275}" destId="{314280AE-B580-4360-9F2E-DFDB6052CE92}" srcOrd="0" destOrd="0" presId="urn:microsoft.com/office/officeart/2008/layout/BubblePictureList"/>
    <dgm:cxn modelId="{98EDA30E-4AC6-40EC-B8C7-D921908D4378}" type="presParOf" srcId="{C6E1D6A0-BC07-4A8C-B074-3362A76445F4}" destId="{D59B55DA-9591-4221-A5BA-99F58DEEC8ED}" srcOrd="23" destOrd="0" presId="urn:microsoft.com/office/officeart/2008/layout/BubblePictureList"/>
    <dgm:cxn modelId="{8C83CC53-D45C-4FDC-B269-18108A2C802B}" type="presParOf" srcId="{C6E1D6A0-BC07-4A8C-B074-3362A76445F4}" destId="{94C34A2C-C81D-4872-8C21-0E021DEA0818}" srcOrd="24" destOrd="0" presId="urn:microsoft.com/office/officeart/2008/layout/BubblePictureList"/>
    <dgm:cxn modelId="{DBB10EB7-5648-4CE6-87E2-E64F82301107}" type="presParOf" srcId="{94C34A2C-C81D-4872-8C21-0E021DEA0818}" destId="{12FDE02A-D94B-498C-91ED-A4A856225E8B}" srcOrd="0" destOrd="0" presId="urn:microsoft.com/office/officeart/2008/layout/BubblePictureList"/>
    <dgm:cxn modelId="{6BA330C1-1824-4A17-B13A-D47673CE15BF}" type="presParOf" srcId="{C6E1D6A0-BC07-4A8C-B074-3362A76445F4}" destId="{B7B87256-32B2-43EA-BA5C-0EC872611775}" srcOrd="25" destOrd="0" presId="urn:microsoft.com/office/officeart/2008/layout/BubblePictureList"/>
    <dgm:cxn modelId="{0EA540CB-6DD0-4A8D-8A94-F773853EC311}" type="presParOf" srcId="{B7B87256-32B2-43EA-BA5C-0EC872611775}" destId="{C9DA32B0-C6D8-4CE6-9E12-C4FE55246A69}" srcOrd="0" destOrd="0" presId="urn:microsoft.com/office/officeart/2008/layout/BubblePictureList"/>
    <dgm:cxn modelId="{D9E14F1E-44D8-4C5C-B02D-0A0A534FE0CD}" type="presParOf" srcId="{C6E1D6A0-BC07-4A8C-B074-3362A76445F4}" destId="{3CD583E4-D183-4118-8D00-AF310A8A9D3E}" srcOrd="26" destOrd="0" presId="urn:microsoft.com/office/officeart/2008/layout/BubblePictureList"/>
    <dgm:cxn modelId="{7B721ABF-CBC4-41EE-AB3C-ED0D081373F1}" type="presParOf" srcId="{C6E1D6A0-BC07-4A8C-B074-3362A76445F4}" destId="{370A0A9D-B075-41C6-8327-A7143E051706}" srcOrd="27" destOrd="0" presId="urn:microsoft.com/office/officeart/2008/layout/BubblePictureList"/>
    <dgm:cxn modelId="{92DAAFFF-C475-4592-99AC-D704739C7E41}" type="presParOf" srcId="{370A0A9D-B075-41C6-8327-A7143E051706}" destId="{BF2D7A0E-B6A2-4C7A-AAAE-063B3257F40D}" srcOrd="0" destOrd="0" presId="urn:microsoft.com/office/officeart/2008/layout/BubblePictureList"/>
    <dgm:cxn modelId="{B2D0FFEE-AD70-4712-A95A-7B199C20C228}" type="presParOf" srcId="{C6E1D6A0-BC07-4A8C-B074-3362A76445F4}" destId="{BB656EBE-C4AF-467E-B2F9-AA4728C02987}" srcOrd="28" destOrd="0" presId="urn:microsoft.com/office/officeart/2008/layout/BubblePictureList"/>
    <dgm:cxn modelId="{E65D6CEF-EB1D-478F-AA77-7F76600285B3}" type="presParOf" srcId="{BB656EBE-C4AF-467E-B2F9-AA4728C02987}" destId="{1810050F-8E04-4623-B887-646B4306D404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30BA0B-8235-4C9E-8697-EB9B25C2E9E1}">
      <dsp:nvSpPr>
        <dsp:cNvPr id="0" name=""/>
        <dsp:cNvSpPr/>
      </dsp:nvSpPr>
      <dsp:spPr>
        <a:xfrm>
          <a:off x="0" y="1076836"/>
          <a:ext cx="8964488" cy="1440160"/>
        </a:xfrm>
        <a:prstGeom prst="notchedRightArrow">
          <a:avLst/>
        </a:prstGeom>
        <a:solidFill>
          <a:schemeClr val="accent3">
            <a:tint val="5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C21691-1F45-4447-A1C0-D635EA952A80}">
      <dsp:nvSpPr>
        <dsp:cNvPr id="0" name=""/>
        <dsp:cNvSpPr/>
      </dsp:nvSpPr>
      <dsp:spPr>
        <a:xfrm flipV="1">
          <a:off x="0" y="0"/>
          <a:ext cx="2458015" cy="457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b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/>
        </a:p>
      </dsp:txBody>
      <dsp:txXfrm rot="10800000">
        <a:off x="0" y="0"/>
        <a:ext cx="2458015" cy="45725"/>
      </dsp:txXfrm>
    </dsp:sp>
    <dsp:sp modelId="{43D81080-5492-4EE9-92BC-A2F0CF75E6FD}">
      <dsp:nvSpPr>
        <dsp:cNvPr id="0" name=""/>
        <dsp:cNvSpPr/>
      </dsp:nvSpPr>
      <dsp:spPr>
        <a:xfrm>
          <a:off x="7085207" y="1647611"/>
          <a:ext cx="360040" cy="360040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4F538A-B6EA-477B-95DB-0DC0CD148BCE}">
      <dsp:nvSpPr>
        <dsp:cNvPr id="0" name=""/>
        <dsp:cNvSpPr/>
      </dsp:nvSpPr>
      <dsp:spPr>
        <a:xfrm>
          <a:off x="8722610" y="0"/>
          <a:ext cx="241877" cy="14401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t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/>
        </a:p>
      </dsp:txBody>
      <dsp:txXfrm>
        <a:off x="8722610" y="0"/>
        <a:ext cx="241877" cy="1440160"/>
      </dsp:txXfrm>
    </dsp:sp>
    <dsp:sp modelId="{0CC6B25E-7F95-40A4-B0E4-1B740C8C5D86}">
      <dsp:nvSpPr>
        <dsp:cNvPr id="0" name=""/>
        <dsp:cNvSpPr/>
      </dsp:nvSpPr>
      <dsp:spPr>
        <a:xfrm>
          <a:off x="7589263" y="1652900"/>
          <a:ext cx="360040" cy="360040"/>
        </a:xfrm>
        <a:prstGeom prst="ellipse">
          <a:avLst/>
        </a:prstGeom>
        <a:solidFill>
          <a:schemeClr val="accent3">
            <a:shade val="50000"/>
            <a:hueOff val="267556"/>
            <a:satOff val="-4269"/>
            <a:lumOff val="4110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539FC5-D2AE-423F-9AB3-0F0251E1295D}">
      <dsp:nvSpPr>
        <dsp:cNvPr id="0" name=""/>
        <dsp:cNvSpPr/>
      </dsp:nvSpPr>
      <dsp:spPr>
        <a:xfrm>
          <a:off x="2228442" y="2038431"/>
          <a:ext cx="1113891" cy="1113963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2B56CF-17EB-4B8A-A45B-3432CA089EFC}">
      <dsp:nvSpPr>
        <dsp:cNvPr id="0" name=""/>
        <dsp:cNvSpPr/>
      </dsp:nvSpPr>
      <dsp:spPr>
        <a:xfrm>
          <a:off x="4738024" y="4529303"/>
          <a:ext cx="183430" cy="183620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ED633B-47C5-4656-969A-BE8F15BC0BA8}">
      <dsp:nvSpPr>
        <dsp:cNvPr id="0" name=""/>
        <dsp:cNvSpPr/>
      </dsp:nvSpPr>
      <dsp:spPr>
        <a:xfrm>
          <a:off x="2156940" y="2029735"/>
          <a:ext cx="1256894" cy="113086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0E62575-7B0F-4695-A802-0F8A6B98BB84}">
      <dsp:nvSpPr>
        <dsp:cNvPr id="0" name=""/>
        <dsp:cNvSpPr/>
      </dsp:nvSpPr>
      <dsp:spPr>
        <a:xfrm>
          <a:off x="3423119" y="2248982"/>
          <a:ext cx="582606" cy="58268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C73C79-214D-4987-9109-BC56E8977494}">
      <dsp:nvSpPr>
        <dsp:cNvPr id="0" name=""/>
        <dsp:cNvSpPr/>
      </dsp:nvSpPr>
      <dsp:spPr>
        <a:xfrm>
          <a:off x="3457334" y="2283258"/>
          <a:ext cx="514176" cy="51413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CD5B1D2-D7A6-4AA5-98D8-9DCC5A66BBAA}">
      <dsp:nvSpPr>
        <dsp:cNvPr id="0" name=""/>
        <dsp:cNvSpPr/>
      </dsp:nvSpPr>
      <dsp:spPr>
        <a:xfrm>
          <a:off x="3195018" y="1426363"/>
          <a:ext cx="747504" cy="74721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05FAA1-8F19-4668-8764-AB0A62AD50D0}">
      <dsp:nvSpPr>
        <dsp:cNvPr id="0" name=""/>
        <dsp:cNvSpPr/>
      </dsp:nvSpPr>
      <dsp:spPr>
        <a:xfrm>
          <a:off x="4064652" y="2815512"/>
          <a:ext cx="183430" cy="183620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8D5A02-E998-4CC7-BBFE-54258467689A}">
      <dsp:nvSpPr>
        <dsp:cNvPr id="0" name=""/>
        <dsp:cNvSpPr/>
      </dsp:nvSpPr>
      <dsp:spPr>
        <a:xfrm>
          <a:off x="2938880" y="1218260"/>
          <a:ext cx="330745" cy="330516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D1436A6-7E96-4E23-99D6-C273731144E6}">
      <dsp:nvSpPr>
        <dsp:cNvPr id="0" name=""/>
        <dsp:cNvSpPr/>
      </dsp:nvSpPr>
      <dsp:spPr>
        <a:xfrm>
          <a:off x="3234461" y="1465535"/>
          <a:ext cx="668619" cy="668378"/>
        </a:xfrm>
        <a:prstGeom prst="ellipse">
          <a:avLst/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9000" r="-29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43E4FAA-DA55-420C-9360-43A5AC6D96CB}">
      <dsp:nvSpPr>
        <dsp:cNvPr id="0" name=""/>
        <dsp:cNvSpPr/>
      </dsp:nvSpPr>
      <dsp:spPr>
        <a:xfrm>
          <a:off x="3278655" y="761412"/>
          <a:ext cx="524156" cy="5239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A736023-95A7-4887-BCDF-784DC9AE963C}">
      <dsp:nvSpPr>
        <dsp:cNvPr id="0" name=""/>
        <dsp:cNvSpPr/>
      </dsp:nvSpPr>
      <dsp:spPr>
        <a:xfrm>
          <a:off x="4471431" y="0"/>
          <a:ext cx="122604" cy="122413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559E83-0579-44D4-B4C8-55B40C9A0237}">
      <dsp:nvSpPr>
        <dsp:cNvPr id="0" name=""/>
        <dsp:cNvSpPr/>
      </dsp:nvSpPr>
      <dsp:spPr>
        <a:xfrm>
          <a:off x="3265278" y="761353"/>
          <a:ext cx="550910" cy="524048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77000" b="-77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144923A-3896-49E9-AC19-152E88B5DA38}">
      <dsp:nvSpPr>
        <dsp:cNvPr id="0" name=""/>
        <dsp:cNvSpPr/>
      </dsp:nvSpPr>
      <dsp:spPr>
        <a:xfrm>
          <a:off x="3645992" y="271758"/>
          <a:ext cx="485664" cy="4857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5B384B-71CF-41D8-A0B0-AB4E62A1099A}">
      <dsp:nvSpPr>
        <dsp:cNvPr id="0" name=""/>
        <dsp:cNvSpPr/>
      </dsp:nvSpPr>
      <dsp:spPr>
        <a:xfrm>
          <a:off x="4608514" y="144014"/>
          <a:ext cx="854491" cy="846261"/>
        </a:xfrm>
        <a:prstGeom prst="ellipse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4000" r="-2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F7BEE92-3BED-434D-965F-24CD3713A477}">
      <dsp:nvSpPr>
        <dsp:cNvPr id="0" name=""/>
        <dsp:cNvSpPr/>
      </dsp:nvSpPr>
      <dsp:spPr>
        <a:xfrm>
          <a:off x="2963116" y="3121546"/>
          <a:ext cx="834943" cy="83535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22943EB-420F-4847-A574-EC91BF4F0AB8}">
      <dsp:nvSpPr>
        <dsp:cNvPr id="0" name=""/>
        <dsp:cNvSpPr/>
      </dsp:nvSpPr>
      <dsp:spPr>
        <a:xfrm>
          <a:off x="4104094" y="97930"/>
          <a:ext cx="244732" cy="244827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14280AE-B580-4360-9F2E-DFDB6052CE92}">
      <dsp:nvSpPr>
        <dsp:cNvPr id="0" name=""/>
        <dsp:cNvSpPr/>
      </dsp:nvSpPr>
      <dsp:spPr>
        <a:xfrm>
          <a:off x="3007311" y="3165615"/>
          <a:ext cx="747029" cy="746722"/>
        </a:xfrm>
        <a:prstGeom prst="ellipse">
          <a:avLst/>
        </a:prstGeom>
        <a:blipFill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2FDE02A-D94B-498C-91ED-A4A856225E8B}">
      <dsp:nvSpPr>
        <dsp:cNvPr id="0" name=""/>
        <dsp:cNvSpPr/>
      </dsp:nvSpPr>
      <dsp:spPr>
        <a:xfrm>
          <a:off x="3641240" y="3821752"/>
          <a:ext cx="524156" cy="52393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9DA32B0-C6D8-4CE6-9E12-C4FE55246A69}">
      <dsp:nvSpPr>
        <dsp:cNvPr id="0" name=""/>
        <dsp:cNvSpPr/>
      </dsp:nvSpPr>
      <dsp:spPr>
        <a:xfrm>
          <a:off x="3672129" y="3852600"/>
          <a:ext cx="462378" cy="462233"/>
        </a:xfrm>
        <a:prstGeom prst="ellipse">
          <a:avLst/>
        </a:prstGeom>
        <a:blipFill rotWithShape="1">
          <a:blip xmlns:r="http://schemas.openxmlformats.org/officeDocument/2006/relationships" r:embed="rId7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F2D7A0E-B6A2-4C7A-AAAE-063B3257F40D}">
      <dsp:nvSpPr>
        <dsp:cNvPr id="0" name=""/>
        <dsp:cNvSpPr/>
      </dsp:nvSpPr>
      <dsp:spPr>
        <a:xfrm>
          <a:off x="4191533" y="4165979"/>
          <a:ext cx="485664" cy="485737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810050F-8E04-4623-B887-646B4306D404}">
      <dsp:nvSpPr>
        <dsp:cNvPr id="0" name=""/>
        <dsp:cNvSpPr/>
      </dsp:nvSpPr>
      <dsp:spPr>
        <a:xfrm>
          <a:off x="4233827" y="4208579"/>
          <a:ext cx="401076" cy="401026"/>
        </a:xfrm>
        <a:prstGeom prst="ellipse">
          <a:avLst/>
        </a:prstGeom>
        <a:blipFill rotWithShape="1">
          <a:blip xmlns:r="http://schemas.openxmlformats.org/officeDocument/2006/relationships" r:embed="rId8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F2FBAB-8207-4D37-B52B-5C7DFA649809}">
      <dsp:nvSpPr>
        <dsp:cNvPr id="0" name=""/>
        <dsp:cNvSpPr/>
      </dsp:nvSpPr>
      <dsp:spPr>
        <a:xfrm>
          <a:off x="878585" y="1114600"/>
          <a:ext cx="2149422" cy="12404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i="1" kern="1200" dirty="0" smtClean="0"/>
            <a:t>P. </a:t>
          </a:r>
          <a:r>
            <a:rPr lang="it-IT" sz="2800" i="1" kern="1200" dirty="0" err="1" smtClean="0"/>
            <a:t>aeruginosa</a:t>
          </a:r>
          <a:endParaRPr lang="it-IT" sz="2800" i="1" kern="1200" dirty="0" smtClean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i="1" kern="1200" dirty="0" smtClean="0"/>
            <a:t>Mucoide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i="1" kern="1200" dirty="0" smtClean="0"/>
            <a:t>MDR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i="1" kern="1200" dirty="0" smtClean="0"/>
            <a:t>SCV</a:t>
          </a:r>
        </a:p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000" i="1" kern="1200" dirty="0" smtClean="0"/>
        </a:p>
        <a:p>
          <a:pPr marL="228600" lvl="1" indent="-228600" algn="r" defTabSz="889000">
            <a:lnSpc>
              <a:spcPct val="15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000" kern="1200" dirty="0"/>
        </a:p>
        <a:p>
          <a:pPr marL="228600" lvl="1" indent="-228600" algn="r" defTabSz="889000">
            <a:lnSpc>
              <a:spcPct val="15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2000" kern="1200" dirty="0"/>
        </a:p>
      </dsp:txBody>
      <dsp:txXfrm>
        <a:off x="878585" y="1114600"/>
        <a:ext cx="2149422" cy="1240489"/>
      </dsp:txXfrm>
    </dsp:sp>
    <dsp:sp modelId="{2269711B-7D69-4E99-964C-6BBBA1A111C5}">
      <dsp:nvSpPr>
        <dsp:cNvPr id="0" name=""/>
        <dsp:cNvSpPr/>
      </dsp:nvSpPr>
      <dsp:spPr>
        <a:xfrm>
          <a:off x="4125954" y="2283258"/>
          <a:ext cx="1652778" cy="5141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NTM</a:t>
          </a:r>
          <a:endParaRPr lang="it-IT" sz="1800" kern="1200" dirty="0"/>
        </a:p>
      </dsp:txBody>
      <dsp:txXfrm>
        <a:off x="4125954" y="2283258"/>
        <a:ext cx="1652778" cy="514137"/>
      </dsp:txXfrm>
    </dsp:sp>
    <dsp:sp modelId="{8C3EC751-2E01-49E0-8602-BF6356033B59}">
      <dsp:nvSpPr>
        <dsp:cNvPr id="0" name=""/>
        <dsp:cNvSpPr/>
      </dsp:nvSpPr>
      <dsp:spPr>
        <a:xfrm>
          <a:off x="4008838" y="1562002"/>
          <a:ext cx="2142265" cy="66837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i="1" kern="1200" dirty="0" smtClean="0"/>
            <a:t>B. </a:t>
          </a:r>
          <a:r>
            <a:rPr lang="it-IT" sz="1800" i="1" kern="1200" dirty="0" err="1" smtClean="0"/>
            <a:t>cepacia</a:t>
          </a:r>
          <a:r>
            <a:rPr lang="it-IT" sz="1800" i="1" kern="1200" dirty="0" smtClean="0"/>
            <a:t> </a:t>
          </a:r>
          <a:r>
            <a:rPr lang="it-IT" sz="1800" i="0" kern="1200" dirty="0" err="1" smtClean="0"/>
            <a:t>complex</a:t>
          </a:r>
          <a:endParaRPr lang="it-IT" sz="1800" i="0" kern="1200" dirty="0"/>
        </a:p>
        <a:p>
          <a:pPr marL="171450" lvl="1" indent="-171450" algn="l" defTabSz="800100">
            <a:lnSpc>
              <a:spcPct val="15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800" kern="1200" dirty="0"/>
        </a:p>
        <a:p>
          <a:pPr marL="171450" lvl="1" indent="-171450" algn="l" defTabSz="800100">
            <a:lnSpc>
              <a:spcPct val="15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it-IT" sz="1800" kern="1200"/>
        </a:p>
      </dsp:txBody>
      <dsp:txXfrm>
        <a:off x="4008838" y="1562002"/>
        <a:ext cx="2142265" cy="668378"/>
      </dsp:txXfrm>
    </dsp:sp>
    <dsp:sp modelId="{2CBB4B22-D76A-4A99-A876-07A599164EF9}">
      <dsp:nvSpPr>
        <dsp:cNvPr id="0" name=""/>
        <dsp:cNvSpPr/>
      </dsp:nvSpPr>
      <dsp:spPr>
        <a:xfrm>
          <a:off x="3888438" y="905919"/>
          <a:ext cx="1652778" cy="4622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i="1" kern="1200" dirty="0" smtClean="0"/>
            <a:t>A</a:t>
          </a:r>
          <a:r>
            <a:rPr lang="it-IT" sz="1200" kern="1200" dirty="0" smtClean="0"/>
            <a:t>. </a:t>
          </a:r>
          <a:r>
            <a:rPr lang="it-IT" sz="1400" i="1" kern="1200" dirty="0" err="1" smtClean="0"/>
            <a:t>xylosoxidans</a:t>
          </a:r>
          <a:endParaRPr lang="it-IT" sz="1400" i="1" kern="1200" dirty="0"/>
        </a:p>
      </dsp:txBody>
      <dsp:txXfrm>
        <a:off x="3888438" y="905919"/>
        <a:ext cx="1652778" cy="462233"/>
      </dsp:txXfrm>
    </dsp:sp>
    <dsp:sp modelId="{39389A49-4185-49B9-AB21-DD372BD7023C}">
      <dsp:nvSpPr>
        <dsp:cNvPr id="0" name=""/>
        <dsp:cNvSpPr/>
      </dsp:nvSpPr>
      <dsp:spPr>
        <a:xfrm>
          <a:off x="5184571" y="288032"/>
          <a:ext cx="1652778" cy="422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i="1" kern="1200" dirty="0" smtClean="0"/>
            <a:t>S. </a:t>
          </a:r>
          <a:r>
            <a:rPr lang="it-IT" sz="2400" i="1" kern="1200" dirty="0" err="1" smtClean="0"/>
            <a:t>aureus</a:t>
          </a:r>
          <a:endParaRPr lang="it-IT" sz="2400" i="1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400" i="0" kern="1200" dirty="0" smtClean="0"/>
            <a:t>(MRSA)</a:t>
          </a:r>
          <a:endParaRPr lang="it-IT" sz="2400" i="0" kern="1200" dirty="0"/>
        </a:p>
      </dsp:txBody>
      <dsp:txXfrm>
        <a:off x="5184571" y="288032"/>
        <a:ext cx="1652778" cy="422571"/>
      </dsp:txXfrm>
    </dsp:sp>
    <dsp:sp modelId="{6A5F5C99-061B-47B0-B514-87BCECF268AF}">
      <dsp:nvSpPr>
        <dsp:cNvPr id="0" name=""/>
        <dsp:cNvSpPr/>
      </dsp:nvSpPr>
      <dsp:spPr>
        <a:xfrm>
          <a:off x="1221948" y="3165615"/>
          <a:ext cx="1652778" cy="7467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i="1" kern="1200" dirty="0" smtClean="0"/>
            <a:t>S. </a:t>
          </a:r>
          <a:r>
            <a:rPr lang="it-IT" sz="1800" i="1" kern="1200" dirty="0" err="1" smtClean="0"/>
            <a:t>maltophilia</a:t>
          </a:r>
          <a:endParaRPr lang="it-IT" sz="1800" i="1" kern="1200" dirty="0"/>
        </a:p>
      </dsp:txBody>
      <dsp:txXfrm>
        <a:off x="1221948" y="3165615"/>
        <a:ext cx="1652778" cy="746722"/>
      </dsp:txXfrm>
    </dsp:sp>
    <dsp:sp modelId="{D59B55DA-9591-4221-A5BA-99F58DEEC8ED}">
      <dsp:nvSpPr>
        <dsp:cNvPr id="0" name=""/>
        <dsp:cNvSpPr/>
      </dsp:nvSpPr>
      <dsp:spPr>
        <a:xfrm>
          <a:off x="1911002" y="3966200"/>
          <a:ext cx="1652778" cy="377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940" tIns="27940" rIns="27940" bIns="27940" numCol="1" spcCol="1270" anchor="t" anchorCtr="0">
          <a:noAutofit/>
        </a:bodyPr>
        <a:lstStyle/>
        <a:p>
          <a:pPr lvl="0" algn="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200" kern="1200"/>
        </a:p>
      </dsp:txBody>
      <dsp:txXfrm>
        <a:off x="1911002" y="3966200"/>
        <a:ext cx="1652778" cy="377033"/>
      </dsp:txXfrm>
    </dsp:sp>
    <dsp:sp modelId="{3CD583E4-D183-4118-8D00-AF310A8A9D3E}">
      <dsp:nvSpPr>
        <dsp:cNvPr id="0" name=""/>
        <dsp:cNvSpPr/>
      </dsp:nvSpPr>
      <dsp:spPr>
        <a:xfrm>
          <a:off x="3630824" y="3816422"/>
          <a:ext cx="1652778" cy="5386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t" anchorCtr="0">
          <a:noAutofit/>
        </a:bodyPr>
        <a:lstStyle/>
        <a:p>
          <a:pPr lvl="0" algn="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i="1" kern="1200" dirty="0" err="1" smtClean="0"/>
            <a:t>Aspergillus</a:t>
          </a:r>
          <a:r>
            <a:rPr lang="it-IT" sz="1200" kern="1200" dirty="0" smtClean="0"/>
            <a:t> </a:t>
          </a:r>
          <a:r>
            <a:rPr lang="it-IT" sz="1200" kern="1200" dirty="0" err="1" smtClean="0"/>
            <a:t>spp</a:t>
          </a:r>
          <a:r>
            <a:rPr lang="it-IT" sz="1200" kern="1200" dirty="0" smtClean="0"/>
            <a:t>.</a:t>
          </a:r>
          <a:endParaRPr lang="it-IT" sz="1200" kern="1200" dirty="0"/>
        </a:p>
      </dsp:txBody>
      <dsp:txXfrm>
        <a:off x="3630824" y="3816422"/>
        <a:ext cx="1652778" cy="5386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38B22-B013-4342-915D-DA1A6836B8AA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10562-68D2-4F7B-9C2B-7014DEA8243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02999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F0EC20-4BAF-4B57-8BBE-3DFB88EB3E31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4910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41994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5070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9181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1778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92032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303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39987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397231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55151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6205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12640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C7D92-B996-4688-867B-9F0B477D6D2C}" type="datetimeFigureOut">
              <a:rPr lang="it-IT" smtClean="0"/>
              <a:t>29/10/2014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FAF4F2-BAB2-4F54-AD0B-7285099CC20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7216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intranet.hsanmartino.it/images/LAZ/logoIRCCS.zip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diagramLayout" Target="../diagrams/layout2.xml"/><Relationship Id="rId7" Type="http://schemas.openxmlformats.org/officeDocument/2006/relationships/hyperlink" Target="http://www.leucociti.com/wp-content/uploads/2014/01/leucopenia.jpg" TargetMode="Externa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95790" y="2319015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Colonizzazione persistente da </a:t>
            </a:r>
            <a:br>
              <a:rPr lang="it-IT" b="1" dirty="0" smtClean="0"/>
            </a:br>
            <a:r>
              <a:rPr lang="it-IT" b="1" i="1" dirty="0" smtClean="0"/>
              <a:t>K</a:t>
            </a:r>
            <a:r>
              <a:rPr lang="it-IT" b="1" i="1" dirty="0"/>
              <a:t>. </a:t>
            </a:r>
            <a:r>
              <a:rPr lang="it-IT" b="1" i="1" dirty="0" err="1"/>
              <a:t>pneumoniae</a:t>
            </a:r>
            <a:r>
              <a:rPr lang="it-IT" b="1" dirty="0"/>
              <a:t> </a:t>
            </a:r>
            <a:r>
              <a:rPr lang="it-IT" b="1" dirty="0" err="1" smtClean="0"/>
              <a:t>colistino</a:t>
            </a:r>
            <a:r>
              <a:rPr lang="it-IT" b="1" dirty="0" smtClean="0"/>
              <a:t> resistente in Fibrosi Cistica adulta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267744" y="4027512"/>
            <a:ext cx="4392488" cy="1129680"/>
          </a:xfrm>
        </p:spPr>
        <p:txBody>
          <a:bodyPr>
            <a:normAutofit fontScale="47500" lnSpcReduction="20000"/>
          </a:bodyPr>
          <a:lstStyle/>
          <a:p>
            <a:r>
              <a:rPr lang="it-IT" dirty="0" smtClean="0"/>
              <a:t>Emanuele Delfino</a:t>
            </a:r>
          </a:p>
          <a:p>
            <a:r>
              <a:rPr lang="it-IT" dirty="0" smtClean="0"/>
              <a:t>Clinica Malattie Infettive</a:t>
            </a:r>
          </a:p>
          <a:p>
            <a:r>
              <a:rPr lang="it-IT" dirty="0" smtClean="0"/>
              <a:t>IRCCS San </a:t>
            </a:r>
            <a:r>
              <a:rPr lang="it-IT" dirty="0" smtClean="0"/>
              <a:t>Martino-IST</a:t>
            </a:r>
          </a:p>
          <a:p>
            <a:r>
              <a:rPr lang="it-IT" dirty="0" smtClean="0"/>
              <a:t>Genova</a:t>
            </a:r>
            <a:endParaRPr lang="it-IT" dirty="0"/>
          </a:p>
        </p:txBody>
      </p:sp>
      <p:pic>
        <p:nvPicPr>
          <p:cNvPr id="4" name="Picture 4" descr="http://intranet.hsanmartino.it/images/LAZ/IRCCS.png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719" y="502594"/>
            <a:ext cx="2988333" cy="956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/>
          <p:cNvSpPr/>
          <p:nvPr/>
        </p:nvSpPr>
        <p:spPr>
          <a:xfrm>
            <a:off x="35496" y="5949280"/>
            <a:ext cx="51845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/>
              <a:t>XX CONGRESSO ITALIANO </a:t>
            </a:r>
            <a:r>
              <a:rPr lang="it-IT" dirty="0" smtClean="0"/>
              <a:t>DELLA FIBROSI </a:t>
            </a:r>
            <a:r>
              <a:rPr lang="it-IT" dirty="0"/>
              <a:t>CISTICA</a:t>
            </a:r>
          </a:p>
          <a:p>
            <a:r>
              <a:rPr lang="it-IT" dirty="0"/>
              <a:t>X CONGRESSO NAZIONALE </a:t>
            </a:r>
            <a:r>
              <a:rPr lang="it-IT" dirty="0" smtClean="0"/>
              <a:t>DELLA SOCIETA</a:t>
            </a:r>
            <a:r>
              <a:rPr lang="it-IT" dirty="0"/>
              <a:t>’ ITALIANA </a:t>
            </a:r>
            <a:endParaRPr lang="it-IT" dirty="0" smtClean="0"/>
          </a:p>
          <a:p>
            <a:r>
              <a:rPr lang="it-IT" dirty="0" smtClean="0"/>
              <a:t>PER LO STUDIO DELLA </a:t>
            </a:r>
            <a:r>
              <a:rPr lang="it-IT" dirty="0"/>
              <a:t>FIBROSI CISTICA</a:t>
            </a:r>
          </a:p>
        </p:txBody>
      </p:sp>
      <p:sp>
        <p:nvSpPr>
          <p:cNvPr id="6" name="Rettangolo 5"/>
          <p:cNvSpPr/>
          <p:nvPr/>
        </p:nvSpPr>
        <p:spPr>
          <a:xfrm>
            <a:off x="6948264" y="6488668"/>
            <a:ext cx="51845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Salerno, 30-10-2014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8246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Storia Clinica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 smtClean="0"/>
              <a:t>Uomo di 57 anni con FC completa (test </a:t>
            </a:r>
            <a:r>
              <a:rPr lang="it-IT" dirty="0"/>
              <a:t>del sudore +, </a:t>
            </a:r>
            <a:r>
              <a:rPr lang="it-IT" dirty="0" err="1" smtClean="0"/>
              <a:t>gen</a:t>
            </a:r>
            <a:r>
              <a:rPr lang="it-IT" dirty="0" smtClean="0"/>
              <a:t> F508del/F508del) diagnosticata a 26 anni</a:t>
            </a:r>
          </a:p>
          <a:p>
            <a:endParaRPr lang="it-IT" dirty="0" smtClean="0"/>
          </a:p>
          <a:p>
            <a:r>
              <a:rPr lang="it-IT" b="1" dirty="0" smtClean="0"/>
              <a:t>Problemi </a:t>
            </a:r>
            <a:r>
              <a:rPr lang="it-IT" b="1" dirty="0"/>
              <a:t>FC </a:t>
            </a:r>
            <a:r>
              <a:rPr lang="it-IT" b="1" dirty="0" smtClean="0"/>
              <a:t>correlati:</a:t>
            </a:r>
          </a:p>
          <a:p>
            <a:pPr lvl="1"/>
            <a:r>
              <a:rPr lang="it-IT" dirty="0" smtClean="0"/>
              <a:t>Respiratori: grave </a:t>
            </a:r>
            <a:r>
              <a:rPr lang="it-IT" dirty="0"/>
              <a:t>BPCO [FEV-1 medio 30%], NIV durante le ore notturne, </a:t>
            </a:r>
            <a:r>
              <a:rPr lang="it-IT" dirty="0" smtClean="0"/>
              <a:t>O2 terapia in corso di riacutizzazione</a:t>
            </a:r>
          </a:p>
          <a:p>
            <a:pPr lvl="1"/>
            <a:r>
              <a:rPr lang="it-IT" dirty="0" smtClean="0"/>
              <a:t>GI: frequenti DIOS (intervento chirurgico 1998), </a:t>
            </a:r>
            <a:r>
              <a:rPr lang="it-IT" dirty="0"/>
              <a:t>insufficienza pancreatica esocrina, CFRD </a:t>
            </a:r>
            <a:r>
              <a:rPr lang="it-IT" dirty="0" err="1" smtClean="0"/>
              <a:t>insulino</a:t>
            </a:r>
            <a:r>
              <a:rPr lang="it-IT" dirty="0" smtClean="0"/>
              <a:t>-trattato, </a:t>
            </a:r>
            <a:r>
              <a:rPr lang="it-IT" dirty="0" err="1" smtClean="0"/>
              <a:t>supplementazione</a:t>
            </a:r>
            <a:r>
              <a:rPr lang="it-IT" dirty="0" smtClean="0"/>
              <a:t> enterale via PEG </a:t>
            </a:r>
          </a:p>
          <a:p>
            <a:pPr lvl="1"/>
            <a:r>
              <a:rPr lang="it-IT" dirty="0" smtClean="0"/>
              <a:t>Infettivologici: Colonizzazione </a:t>
            </a:r>
            <a:r>
              <a:rPr lang="it-IT" dirty="0"/>
              <a:t>respiratoria cronica da PA</a:t>
            </a:r>
            <a:r>
              <a:rPr lang="it-IT" i="1" dirty="0"/>
              <a:t> </a:t>
            </a:r>
            <a:r>
              <a:rPr lang="it-IT" dirty="0"/>
              <a:t>mucoide </a:t>
            </a:r>
            <a:r>
              <a:rPr lang="it-IT" dirty="0" smtClean="0"/>
              <a:t>MDR, terapia soppressiva cronica dal 2010 con </a:t>
            </a:r>
            <a:r>
              <a:rPr lang="it-IT" dirty="0" err="1" smtClean="0"/>
              <a:t>Promixin</a:t>
            </a:r>
            <a:r>
              <a:rPr lang="it-IT" dirty="0" smtClean="0"/>
              <a:t> 1MU x 2 a mesi alterni e </a:t>
            </a:r>
            <a:r>
              <a:rPr lang="it-IT" dirty="0" err="1" smtClean="0"/>
              <a:t>azitromicina</a:t>
            </a:r>
            <a:r>
              <a:rPr lang="it-IT" dirty="0" smtClean="0"/>
              <a:t> 500mg </a:t>
            </a:r>
            <a:r>
              <a:rPr lang="it-IT" dirty="0" smtClean="0"/>
              <a:t>3d/WK </a:t>
            </a:r>
            <a:r>
              <a:rPr lang="it-IT" dirty="0" smtClean="0"/>
              <a:t>dal 2011 </a:t>
            </a:r>
          </a:p>
          <a:p>
            <a:pPr marL="457200" lvl="1" indent="0">
              <a:buNone/>
            </a:pPr>
            <a:endParaRPr lang="it-IT" dirty="0"/>
          </a:p>
          <a:p>
            <a:r>
              <a:rPr lang="it-IT" b="1" dirty="0" smtClean="0"/>
              <a:t>Problemi extra FC: </a:t>
            </a:r>
          </a:p>
          <a:p>
            <a:pPr lvl="1"/>
            <a:r>
              <a:rPr lang="it-IT" dirty="0" smtClean="0"/>
              <a:t>K </a:t>
            </a:r>
            <a:r>
              <a:rPr lang="it-IT" dirty="0" err="1" smtClean="0"/>
              <a:t>papillifero</a:t>
            </a:r>
            <a:r>
              <a:rPr lang="it-IT" dirty="0" smtClean="0"/>
              <a:t> </a:t>
            </a:r>
            <a:r>
              <a:rPr lang="it-IT" dirty="0"/>
              <a:t>della tiroide trattato chirurgicamente nel </a:t>
            </a:r>
            <a:r>
              <a:rPr lang="it-IT" dirty="0" smtClean="0"/>
              <a:t>2000</a:t>
            </a:r>
          </a:p>
          <a:p>
            <a:pPr lvl="1"/>
            <a:r>
              <a:rPr lang="it-IT" dirty="0" smtClean="0"/>
              <a:t>Resezione </a:t>
            </a:r>
            <a:r>
              <a:rPr lang="it-IT" dirty="0"/>
              <a:t>ileale per volvolo su briglia </a:t>
            </a:r>
            <a:r>
              <a:rPr lang="it-IT" dirty="0" smtClean="0"/>
              <a:t>a </a:t>
            </a:r>
            <a:r>
              <a:rPr lang="it-IT" dirty="0"/>
              <a:t>ottobre 2012 con successiva degenza in ICU. </a:t>
            </a:r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0" y="72008"/>
            <a:ext cx="9144000" cy="1268760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smtClean="0">
                <a:solidFill>
                  <a:srgbClr val="FFFF00"/>
                </a:solidFill>
              </a:rPr>
              <a:t>In sintesi: </a:t>
            </a:r>
          </a:p>
          <a:p>
            <a:r>
              <a:rPr lang="it-IT" dirty="0" smtClean="0">
                <a:solidFill>
                  <a:srgbClr val="FFFF00"/>
                </a:solidFill>
              </a:rPr>
              <a:t>un paziente estremamente complesso</a:t>
            </a:r>
            <a:endParaRPr lang="it-IT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37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Riacutizzazioni </a:t>
            </a:r>
            <a:r>
              <a:rPr lang="it-IT" dirty="0" smtClean="0"/>
              <a:t>e ospedalizzazioni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15166539"/>
              </p:ext>
            </p:extLst>
          </p:nvPr>
        </p:nvGraphicFramePr>
        <p:xfrm>
          <a:off x="151090" y="2712206"/>
          <a:ext cx="8964488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Ovale 4"/>
          <p:cNvSpPr/>
          <p:nvPr/>
        </p:nvSpPr>
        <p:spPr>
          <a:xfrm>
            <a:off x="5076056" y="4366577"/>
            <a:ext cx="363326" cy="3633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Ovale 6"/>
          <p:cNvSpPr/>
          <p:nvPr/>
        </p:nvSpPr>
        <p:spPr>
          <a:xfrm>
            <a:off x="5724128" y="4375813"/>
            <a:ext cx="363326" cy="3633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178370"/>
              <a:satOff val="-2846"/>
              <a:lumOff val="27405"/>
              <a:alphaOff val="0"/>
            </a:schemeClr>
          </a:fillRef>
          <a:effectRef idx="0">
            <a:schemeClr val="accent3">
              <a:shade val="50000"/>
              <a:hueOff val="178370"/>
              <a:satOff val="-2846"/>
              <a:lumOff val="27405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Ovale 7"/>
          <p:cNvSpPr/>
          <p:nvPr/>
        </p:nvSpPr>
        <p:spPr>
          <a:xfrm>
            <a:off x="3848634" y="4359816"/>
            <a:ext cx="363326" cy="363326"/>
          </a:xfrm>
          <a:prstGeom prst="ellipse">
            <a:avLst/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178370"/>
              <a:satOff val="-2846"/>
              <a:lumOff val="27405"/>
              <a:alphaOff val="0"/>
            </a:schemeClr>
          </a:fillRef>
          <a:effectRef idx="0">
            <a:schemeClr val="accent3">
              <a:shade val="50000"/>
              <a:hueOff val="178370"/>
              <a:satOff val="-2846"/>
              <a:lumOff val="27405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Ovale 8"/>
          <p:cNvSpPr/>
          <p:nvPr/>
        </p:nvSpPr>
        <p:spPr>
          <a:xfrm>
            <a:off x="4712730" y="4359816"/>
            <a:ext cx="363326" cy="36332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vale 9"/>
          <p:cNvSpPr/>
          <p:nvPr/>
        </p:nvSpPr>
        <p:spPr>
          <a:xfrm>
            <a:off x="6732240" y="4365104"/>
            <a:ext cx="363326" cy="36332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Rettangolo 14"/>
          <p:cNvSpPr/>
          <p:nvPr/>
        </p:nvSpPr>
        <p:spPr>
          <a:xfrm>
            <a:off x="1" y="3573016"/>
            <a:ext cx="3646239" cy="2232248"/>
          </a:xfrm>
          <a:prstGeom prst="rect">
            <a:avLst/>
          </a:prstGeom>
          <a:solidFill>
            <a:schemeClr val="accent1">
              <a:alpha val="1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Segnaposto contenuto 2"/>
          <p:cNvSpPr txBox="1">
            <a:spLocks/>
          </p:cNvSpPr>
          <p:nvPr/>
        </p:nvSpPr>
        <p:spPr>
          <a:xfrm>
            <a:off x="6255708" y="5805264"/>
            <a:ext cx="4911839" cy="111258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dirty="0" smtClean="0"/>
              <a:t>C= </a:t>
            </a:r>
            <a:r>
              <a:rPr lang="it-IT" sz="1400" dirty="0" err="1" smtClean="0"/>
              <a:t>colistina</a:t>
            </a:r>
            <a:r>
              <a:rPr lang="it-IT" sz="1400" dirty="0" smtClean="0"/>
              <a:t> (9MU </a:t>
            </a:r>
            <a:r>
              <a:rPr lang="it-IT" sz="1400" dirty="0" smtClean="0">
                <a:sym typeface="Wingdings" panose="05000000000000000000" pitchFamily="2" charset="2"/>
              </a:rPr>
              <a:t> 4.5MU x 2)</a:t>
            </a:r>
            <a:endParaRPr lang="it-IT" sz="1400" dirty="0" smtClean="0"/>
          </a:p>
          <a:p>
            <a:r>
              <a:rPr lang="it-IT" sz="1400" dirty="0" smtClean="0"/>
              <a:t>M= </a:t>
            </a:r>
            <a:r>
              <a:rPr lang="it-IT" sz="1400" dirty="0" err="1" smtClean="0"/>
              <a:t>meropenem</a:t>
            </a:r>
            <a:r>
              <a:rPr lang="it-IT" sz="1400" dirty="0" smtClean="0"/>
              <a:t> (2g x 4)</a:t>
            </a:r>
            <a:endParaRPr lang="it-IT" sz="1400" dirty="0" smtClean="0"/>
          </a:p>
          <a:p>
            <a:r>
              <a:rPr lang="it-IT" sz="1400" dirty="0" smtClean="0"/>
              <a:t>T= </a:t>
            </a:r>
            <a:r>
              <a:rPr lang="it-IT" sz="1400" dirty="0" err="1" smtClean="0"/>
              <a:t>tigeciclina</a:t>
            </a:r>
            <a:r>
              <a:rPr lang="it-IT" sz="1400" dirty="0" smtClean="0"/>
              <a:t> (double </a:t>
            </a:r>
            <a:r>
              <a:rPr lang="it-IT" sz="1400" dirty="0" err="1" smtClean="0"/>
              <a:t>dosage</a:t>
            </a:r>
            <a:r>
              <a:rPr lang="it-IT" sz="1400" dirty="0" smtClean="0"/>
              <a:t>)</a:t>
            </a:r>
          </a:p>
          <a:p>
            <a:r>
              <a:rPr lang="it-IT" sz="1400" dirty="0" smtClean="0"/>
              <a:t>Ce= </a:t>
            </a:r>
            <a:r>
              <a:rPr lang="it-IT" sz="1400" dirty="0" err="1" smtClean="0"/>
              <a:t>ceftazidime</a:t>
            </a:r>
            <a:r>
              <a:rPr lang="it-IT" sz="1400" dirty="0" smtClean="0"/>
              <a:t> (9g/die)</a:t>
            </a:r>
            <a:endParaRPr lang="it-IT" sz="1400" dirty="0" smtClean="0"/>
          </a:p>
          <a:p>
            <a:r>
              <a:rPr lang="it-IT" sz="1400" dirty="0" smtClean="0"/>
              <a:t>P/T= </a:t>
            </a:r>
            <a:r>
              <a:rPr lang="it-IT" sz="1400" dirty="0" err="1" smtClean="0"/>
              <a:t>piperacillina</a:t>
            </a:r>
            <a:r>
              <a:rPr lang="it-IT" sz="1400" dirty="0" smtClean="0"/>
              <a:t>/</a:t>
            </a:r>
            <a:r>
              <a:rPr lang="it-IT" sz="1400" dirty="0" err="1" smtClean="0"/>
              <a:t>tazobactam</a:t>
            </a:r>
            <a:r>
              <a:rPr lang="it-IT" sz="1400" dirty="0" smtClean="0"/>
              <a:t> (4.5g x 4)</a:t>
            </a:r>
          </a:p>
          <a:p>
            <a:r>
              <a:rPr lang="it-IT" sz="1400" dirty="0" smtClean="0"/>
              <a:t>R= rifampicina (600mg/die)</a:t>
            </a:r>
            <a:endParaRPr lang="it-IT" sz="1400" dirty="0"/>
          </a:p>
        </p:txBody>
      </p:sp>
      <p:sp>
        <p:nvSpPr>
          <p:cNvPr id="19" name="Ovale 18"/>
          <p:cNvSpPr/>
          <p:nvPr/>
        </p:nvSpPr>
        <p:spPr>
          <a:xfrm>
            <a:off x="3848634" y="4365104"/>
            <a:ext cx="363326" cy="36332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shade val="50000"/>
              <a:hueOff val="178370"/>
              <a:satOff val="-2846"/>
              <a:lumOff val="27405"/>
              <a:alphaOff val="0"/>
            </a:schemeClr>
          </a:fillRef>
          <a:effectRef idx="0">
            <a:schemeClr val="accent3">
              <a:shade val="50000"/>
              <a:hueOff val="178370"/>
              <a:satOff val="-2846"/>
              <a:lumOff val="27405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Titolo 1"/>
          <p:cNvSpPr txBox="1">
            <a:spLocks/>
          </p:cNvSpPr>
          <p:nvPr/>
        </p:nvSpPr>
        <p:spPr>
          <a:xfrm>
            <a:off x="-468560" y="577485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smtClean="0"/>
              <a:t>2013                2014</a:t>
            </a:r>
            <a:endParaRPr lang="it-IT" dirty="0"/>
          </a:p>
        </p:txBody>
      </p:sp>
      <p:sp>
        <p:nvSpPr>
          <p:cNvPr id="14" name="Titolo 1"/>
          <p:cNvSpPr txBox="1">
            <a:spLocks/>
          </p:cNvSpPr>
          <p:nvPr/>
        </p:nvSpPr>
        <p:spPr>
          <a:xfrm>
            <a:off x="1849369" y="4653136"/>
            <a:ext cx="4450823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dirty="0" smtClean="0"/>
              <a:t>KPC</a:t>
            </a:r>
          </a:p>
        </p:txBody>
      </p:sp>
      <p:sp>
        <p:nvSpPr>
          <p:cNvPr id="20" name="Titolo 1"/>
          <p:cNvSpPr txBox="1">
            <a:spLocks/>
          </p:cNvSpPr>
          <p:nvPr/>
        </p:nvSpPr>
        <p:spPr>
          <a:xfrm>
            <a:off x="3851920" y="2455096"/>
            <a:ext cx="514952" cy="795680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 fontScale="6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dirty="0" smtClean="0"/>
              <a:t>P/T</a:t>
            </a:r>
          </a:p>
          <a:p>
            <a:r>
              <a:rPr lang="it-IT" sz="2800" dirty="0"/>
              <a:t>C</a:t>
            </a:r>
            <a:endParaRPr lang="it-IT" sz="2800" dirty="0" smtClean="0"/>
          </a:p>
        </p:txBody>
      </p:sp>
      <p:sp>
        <p:nvSpPr>
          <p:cNvPr id="21" name="Titolo 1"/>
          <p:cNvSpPr txBox="1">
            <a:spLocks/>
          </p:cNvSpPr>
          <p:nvPr/>
        </p:nvSpPr>
        <p:spPr>
          <a:xfrm>
            <a:off x="4644008" y="1718248"/>
            <a:ext cx="432047" cy="584448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dirty="0" smtClean="0"/>
              <a:t>M</a:t>
            </a:r>
          </a:p>
          <a:p>
            <a:r>
              <a:rPr lang="it-IT" sz="2800" dirty="0"/>
              <a:t>C</a:t>
            </a:r>
            <a:endParaRPr lang="it-IT" sz="2800" dirty="0" smtClean="0"/>
          </a:p>
        </p:txBody>
      </p:sp>
      <p:sp>
        <p:nvSpPr>
          <p:cNvPr id="22" name="Titolo 1"/>
          <p:cNvSpPr txBox="1">
            <a:spLocks/>
          </p:cNvSpPr>
          <p:nvPr/>
        </p:nvSpPr>
        <p:spPr>
          <a:xfrm>
            <a:off x="5076056" y="2455096"/>
            <a:ext cx="432048" cy="829888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dirty="0" smtClean="0"/>
              <a:t>M</a:t>
            </a:r>
          </a:p>
          <a:p>
            <a:r>
              <a:rPr lang="it-IT" sz="2800" dirty="0" smtClean="0"/>
              <a:t>C</a:t>
            </a:r>
          </a:p>
          <a:p>
            <a:r>
              <a:rPr lang="it-IT" sz="2800" dirty="0"/>
              <a:t>T</a:t>
            </a:r>
            <a:endParaRPr lang="it-IT" sz="2800" dirty="0" smtClean="0"/>
          </a:p>
        </p:txBody>
      </p:sp>
      <p:sp>
        <p:nvSpPr>
          <p:cNvPr id="23" name="Titolo 1"/>
          <p:cNvSpPr txBox="1">
            <a:spLocks/>
          </p:cNvSpPr>
          <p:nvPr/>
        </p:nvSpPr>
        <p:spPr>
          <a:xfrm>
            <a:off x="5652120" y="1713720"/>
            <a:ext cx="398043" cy="707168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 smtClean="0"/>
              <a:t>M</a:t>
            </a:r>
          </a:p>
          <a:p>
            <a:r>
              <a:rPr lang="it-IT" sz="2000" dirty="0" smtClean="0"/>
              <a:t>T</a:t>
            </a:r>
          </a:p>
        </p:txBody>
      </p:sp>
      <p:sp>
        <p:nvSpPr>
          <p:cNvPr id="24" name="Titolo 1"/>
          <p:cNvSpPr txBox="1">
            <a:spLocks/>
          </p:cNvSpPr>
          <p:nvPr/>
        </p:nvSpPr>
        <p:spPr>
          <a:xfrm>
            <a:off x="6656945" y="1718248"/>
            <a:ext cx="507343" cy="1532528"/>
          </a:xfrm>
          <a:prstGeom prst="rect">
            <a:avLst/>
          </a:prstGeom>
          <a:solidFill>
            <a:srgbClr val="FF00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 smtClean="0"/>
              <a:t>M</a:t>
            </a:r>
          </a:p>
          <a:p>
            <a:r>
              <a:rPr lang="it-IT" sz="2000" dirty="0"/>
              <a:t>C</a:t>
            </a:r>
            <a:endParaRPr lang="it-IT" sz="2000" dirty="0" smtClean="0"/>
          </a:p>
          <a:p>
            <a:r>
              <a:rPr lang="it-IT" sz="2000" dirty="0" smtClean="0"/>
              <a:t>Ce</a:t>
            </a:r>
          </a:p>
          <a:p>
            <a:r>
              <a:rPr lang="it-IT" sz="2000" dirty="0"/>
              <a:t>R</a:t>
            </a:r>
            <a:endParaRPr lang="it-IT" sz="2000" dirty="0" smtClean="0"/>
          </a:p>
        </p:txBody>
      </p:sp>
      <p:sp>
        <p:nvSpPr>
          <p:cNvPr id="25" name="Titolo 1"/>
          <p:cNvSpPr txBox="1">
            <a:spLocks/>
          </p:cNvSpPr>
          <p:nvPr/>
        </p:nvSpPr>
        <p:spPr>
          <a:xfrm>
            <a:off x="7740352" y="2420888"/>
            <a:ext cx="504056" cy="829888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rmAutofit fontScale="7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800" dirty="0" smtClean="0"/>
              <a:t>M</a:t>
            </a:r>
          </a:p>
          <a:p>
            <a:r>
              <a:rPr lang="it-IT" sz="2800" dirty="0" smtClean="0"/>
              <a:t>C</a:t>
            </a:r>
          </a:p>
          <a:p>
            <a:r>
              <a:rPr lang="it-IT" sz="2800" dirty="0"/>
              <a:t>T</a:t>
            </a:r>
            <a:endParaRPr lang="it-IT" sz="2800" dirty="0" smtClean="0"/>
          </a:p>
        </p:txBody>
      </p:sp>
      <p:sp>
        <p:nvSpPr>
          <p:cNvPr id="26" name="Titolo 1"/>
          <p:cNvSpPr txBox="1">
            <a:spLocks/>
          </p:cNvSpPr>
          <p:nvPr/>
        </p:nvSpPr>
        <p:spPr>
          <a:xfrm>
            <a:off x="7258964" y="1718248"/>
            <a:ext cx="398043" cy="707168"/>
          </a:xfrm>
          <a:prstGeom prst="rect">
            <a:avLst/>
          </a:prstGeom>
          <a:solidFill>
            <a:srgbClr val="FFFF00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2000" dirty="0" smtClean="0"/>
              <a:t>M</a:t>
            </a:r>
          </a:p>
          <a:p>
            <a:r>
              <a:rPr lang="it-IT" sz="2000" dirty="0" smtClean="0"/>
              <a:t>T</a:t>
            </a:r>
          </a:p>
        </p:txBody>
      </p:sp>
      <p:cxnSp>
        <p:nvCxnSpPr>
          <p:cNvPr id="28" name="Connettore 2 27"/>
          <p:cNvCxnSpPr/>
          <p:nvPr/>
        </p:nvCxnSpPr>
        <p:spPr>
          <a:xfrm>
            <a:off x="4109395" y="3253617"/>
            <a:ext cx="1" cy="110619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8"/>
          <p:cNvCxnSpPr/>
          <p:nvPr/>
        </p:nvCxnSpPr>
        <p:spPr>
          <a:xfrm>
            <a:off x="4858654" y="2331968"/>
            <a:ext cx="0" cy="20278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/>
          <p:cNvCxnSpPr/>
          <p:nvPr/>
        </p:nvCxnSpPr>
        <p:spPr>
          <a:xfrm>
            <a:off x="5292080" y="3284984"/>
            <a:ext cx="1" cy="107483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5851141" y="2442804"/>
            <a:ext cx="0" cy="19170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6910616" y="3227972"/>
            <a:ext cx="3287" cy="113184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2 37"/>
          <p:cNvCxnSpPr/>
          <p:nvPr/>
        </p:nvCxnSpPr>
        <p:spPr>
          <a:xfrm>
            <a:off x="7457984" y="2420888"/>
            <a:ext cx="0" cy="195492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2 39"/>
          <p:cNvCxnSpPr/>
          <p:nvPr/>
        </p:nvCxnSpPr>
        <p:spPr>
          <a:xfrm>
            <a:off x="8004858" y="3284984"/>
            <a:ext cx="1" cy="109082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4" name="Segnaposto contenut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170075"/>
              </p:ext>
            </p:extLst>
          </p:nvPr>
        </p:nvGraphicFramePr>
        <p:xfrm>
          <a:off x="25151" y="1192497"/>
          <a:ext cx="3682753" cy="5764895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099305"/>
                <a:gridCol w="1583448"/>
              </a:tblGrid>
              <a:tr h="533743">
                <a:tc gridSpan="2">
                  <a:txBody>
                    <a:bodyPr/>
                    <a:lstStyle/>
                    <a:p>
                      <a:pPr algn="ctr"/>
                      <a:r>
                        <a:rPr lang="it-IT" sz="2000" i="1" dirty="0" err="1" smtClean="0"/>
                        <a:t>Klebsiella</a:t>
                      </a:r>
                      <a:r>
                        <a:rPr lang="it-IT" sz="2000" i="1" dirty="0" smtClean="0"/>
                        <a:t> </a:t>
                      </a:r>
                      <a:r>
                        <a:rPr lang="it-IT" sz="2000" i="1" dirty="0" err="1" smtClean="0"/>
                        <a:t>pneumoniae</a:t>
                      </a:r>
                      <a:endParaRPr lang="it-IT" sz="20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1400" dirty="0"/>
                    </a:p>
                  </a:txBody>
                  <a:tcPr/>
                </a:tc>
              </a:tr>
              <a:tr h="533743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ANTIBIOTICO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MIC  mg/L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Ampicillina/</a:t>
                      </a:r>
                      <a:r>
                        <a:rPr lang="it-IT" sz="1400" dirty="0" err="1" smtClean="0"/>
                        <a:t>sulbactam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&gt;32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Piperacillina</a:t>
                      </a:r>
                      <a:r>
                        <a:rPr lang="it-IT" sz="1400" dirty="0" smtClean="0"/>
                        <a:t>/</a:t>
                      </a:r>
                      <a:r>
                        <a:rPr lang="it-IT" sz="1400" dirty="0" err="1" smtClean="0"/>
                        <a:t>tazobactam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&gt;32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Cefotaxime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&gt;32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Ceftazidime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&gt;32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Ertapenem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Imipenem</a:t>
                      </a:r>
                      <a:endParaRPr lang="it-IT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Meropenem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Amikacina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&gt;64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Gentamicina</a:t>
                      </a:r>
                      <a:endParaRPr lang="it-IT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2</a:t>
                      </a:r>
                      <a:endParaRPr lang="it-IT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Tobramicina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&gt;64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Fosfomicina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&gt;64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Tigeciclina</a:t>
                      </a:r>
                      <a:endParaRPr lang="it-IT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1</a:t>
                      </a:r>
                      <a:endParaRPr lang="it-IT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Colistina</a:t>
                      </a:r>
                      <a:endParaRPr lang="it-IT" sz="1400" dirty="0"/>
                    </a:p>
                  </a:txBody>
                  <a:tcPr>
                    <a:solidFill>
                      <a:srgbClr val="92D05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2 </a:t>
                      </a:r>
                      <a:endParaRPr lang="it-IT" sz="1400" dirty="0"/>
                    </a:p>
                  </a:txBody>
                  <a:tcPr>
                    <a:solidFill>
                      <a:srgbClr val="92D050">
                        <a:alpha val="40000"/>
                      </a:srgbClr>
                    </a:solidFill>
                  </a:tcPr>
                </a:tc>
              </a:tr>
              <a:tr h="533743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Cotrimossazolo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&gt;16/304</a:t>
                      </a:r>
                      <a:endParaRPr lang="it-IT" sz="14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5" name="Segnaposto contenuto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483280"/>
              </p:ext>
            </p:extLst>
          </p:nvPr>
        </p:nvGraphicFramePr>
        <p:xfrm>
          <a:off x="35496" y="1192497"/>
          <a:ext cx="3672408" cy="5764895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2093408"/>
                <a:gridCol w="1579000"/>
              </a:tblGrid>
              <a:tr h="533743">
                <a:tc gridSpan="2">
                  <a:txBody>
                    <a:bodyPr/>
                    <a:lstStyle/>
                    <a:p>
                      <a:pPr algn="ctr"/>
                      <a:r>
                        <a:rPr lang="it-IT" sz="2000" i="1" dirty="0" err="1" smtClean="0"/>
                        <a:t>Klebsiella</a:t>
                      </a:r>
                      <a:r>
                        <a:rPr lang="it-IT" sz="2000" i="1" dirty="0" smtClean="0"/>
                        <a:t> </a:t>
                      </a:r>
                      <a:r>
                        <a:rPr lang="it-IT" sz="2000" i="1" dirty="0" err="1" smtClean="0"/>
                        <a:t>pneumoniae</a:t>
                      </a:r>
                      <a:endParaRPr lang="it-IT" sz="2000" i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sz="1400" dirty="0"/>
                    </a:p>
                  </a:txBody>
                  <a:tcPr/>
                </a:tc>
              </a:tr>
              <a:tr h="533743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ANTIBIOTICO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MIC  mg/L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Ampicillina/</a:t>
                      </a:r>
                      <a:r>
                        <a:rPr lang="it-IT" sz="1400" dirty="0" err="1" smtClean="0"/>
                        <a:t>sulbactam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&gt;32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Piperacillina</a:t>
                      </a:r>
                      <a:r>
                        <a:rPr lang="it-IT" sz="1400" dirty="0" smtClean="0"/>
                        <a:t>/</a:t>
                      </a:r>
                      <a:r>
                        <a:rPr lang="it-IT" sz="1400" dirty="0" err="1" smtClean="0"/>
                        <a:t>tazobactam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&gt;32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Cefotaxime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&gt;32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Ceftazidime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&gt;32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Ertapenem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Imipenem</a:t>
                      </a:r>
                      <a:endParaRPr lang="it-IT" sz="1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Meropenem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Amikacina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&gt;64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Gentamicina</a:t>
                      </a:r>
                      <a:endParaRPr lang="it-IT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2</a:t>
                      </a:r>
                      <a:endParaRPr lang="it-IT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Tobramicina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&gt;64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Fosfomicina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&gt;64</a:t>
                      </a:r>
                      <a:endParaRPr lang="it-IT" sz="1400" dirty="0"/>
                    </a:p>
                  </a:txBody>
                  <a:tcPr/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Tigeciclina</a:t>
                      </a:r>
                      <a:endParaRPr lang="it-IT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1</a:t>
                      </a:r>
                      <a:endParaRPr lang="it-IT" sz="1400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20282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Colistina</a:t>
                      </a:r>
                      <a:endParaRPr lang="it-IT" sz="1400" dirty="0"/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</a:t>
                      </a:r>
                      <a:endParaRPr lang="it-IT" sz="1400" dirty="0"/>
                    </a:p>
                  </a:txBody>
                  <a:tcPr>
                    <a:solidFill>
                      <a:srgbClr val="FF0000">
                        <a:alpha val="40000"/>
                      </a:srgbClr>
                    </a:solidFill>
                  </a:tcPr>
                </a:tc>
              </a:tr>
              <a:tr h="533743">
                <a:tc>
                  <a:txBody>
                    <a:bodyPr/>
                    <a:lstStyle/>
                    <a:p>
                      <a:r>
                        <a:rPr lang="it-IT" sz="1400" dirty="0" err="1" smtClean="0"/>
                        <a:t>Cotrimossazolo</a:t>
                      </a:r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400" dirty="0" smtClean="0"/>
                        <a:t>&gt;16/304</a:t>
                      </a:r>
                      <a:endParaRPr lang="it-IT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051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/>
      <p:bldP spid="14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Group 2"/>
          <p:cNvGraphicFramePr>
            <a:graphicFrameLocks noGrp="1"/>
          </p:cNvGraphicFramePr>
          <p:nvPr/>
        </p:nvGraphicFramePr>
        <p:xfrm>
          <a:off x="684213" y="1268413"/>
          <a:ext cx="7777162" cy="5472112"/>
        </p:xfrm>
        <a:graphic>
          <a:graphicData uri="http://schemas.openxmlformats.org/drawingml/2006/table">
            <a:tbl>
              <a:tblPr/>
              <a:tblGrid>
                <a:gridCol w="3887787"/>
                <a:gridCol w="3889375"/>
              </a:tblGrid>
              <a:tr h="2736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  <a:sym typeface="Helvetica" charset="0"/>
                      </a:endParaRPr>
                    </a:p>
                  </a:txBody>
                  <a:tcPr marL="45719" marR="45719" marT="45719" marB="45719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  <a:sym typeface="Helvetica" charset="0"/>
                      </a:endParaRPr>
                    </a:p>
                  </a:txBody>
                  <a:tcPr marL="45719" marR="45719" marT="45719" marB="45719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99"/>
                    </a:solidFill>
                  </a:tcPr>
                </a:tc>
              </a:tr>
              <a:tr h="27352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  <a:sym typeface="Helvetica" charset="0"/>
                      </a:endParaRPr>
                    </a:p>
                  </a:txBody>
                  <a:tcPr marL="45719" marR="45719" marT="45719" marB="45719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Helvetica" charset="0"/>
                        <a:ea typeface="Helvetica" charset="0"/>
                        <a:cs typeface="Helvetica" charset="0"/>
                        <a:sym typeface="Helvetica" charset="0"/>
                      </a:endParaRPr>
                    </a:p>
                  </a:txBody>
                  <a:tcPr marL="45719" marR="45719" marT="45719" marB="45719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ECDE"/>
                    </a:solidFill>
                  </a:tcPr>
                </a:tc>
              </a:tr>
            </a:tbl>
          </a:graphicData>
        </a:graphic>
      </p:graphicFrame>
      <p:pic>
        <p:nvPicPr>
          <p:cNvPr id="11278" name="Picture 19" descr="imag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268413"/>
            <a:ext cx="3887787" cy="2743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7A5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11279" name="AutoShape 20"/>
          <p:cNvSpPr>
            <a:spLocks/>
          </p:cNvSpPr>
          <p:nvPr/>
        </p:nvSpPr>
        <p:spPr bwMode="auto">
          <a:xfrm>
            <a:off x="3276600" y="1773238"/>
            <a:ext cx="1008063" cy="3587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>
            <a:lvl1pPr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eaLnBrk="1"/>
            <a:r>
              <a:rPr lang="it-IT" altLang="it-IT" sz="1800">
                <a:latin typeface="Arial Bold" charset="0"/>
                <a:sym typeface="Arial Bold" charset="0"/>
              </a:rPr>
              <a:t>2006</a:t>
            </a:r>
            <a:endParaRPr lang="it-IT" altLang="it-IT"/>
          </a:p>
        </p:txBody>
      </p:sp>
      <p:pic>
        <p:nvPicPr>
          <p:cNvPr id="11280" name="Picture 21" descr="imag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68413"/>
            <a:ext cx="3889375" cy="27432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7A5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11281" name="AutoShape 22"/>
          <p:cNvSpPr>
            <a:spLocks/>
          </p:cNvSpPr>
          <p:nvPr/>
        </p:nvSpPr>
        <p:spPr bwMode="auto">
          <a:xfrm>
            <a:off x="7164388" y="1773238"/>
            <a:ext cx="1008062" cy="3587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>
            <a:lvl1pPr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eaLnBrk="1"/>
            <a:r>
              <a:rPr lang="it-IT" altLang="it-IT" sz="1800">
                <a:latin typeface="Arial Bold" charset="0"/>
                <a:sym typeface="Arial Bold" charset="0"/>
              </a:rPr>
              <a:t>2008</a:t>
            </a:r>
            <a:endParaRPr lang="it-IT" altLang="it-IT"/>
          </a:p>
        </p:txBody>
      </p:sp>
      <p:pic>
        <p:nvPicPr>
          <p:cNvPr id="11282" name="Picture 23" descr="imag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8" y="4011613"/>
            <a:ext cx="3884612" cy="27495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7A5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11283" name="AutoShape 24"/>
          <p:cNvSpPr>
            <a:spLocks/>
          </p:cNvSpPr>
          <p:nvPr/>
        </p:nvSpPr>
        <p:spPr bwMode="auto">
          <a:xfrm>
            <a:off x="3276600" y="4508500"/>
            <a:ext cx="1008063" cy="3587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>
            <a:lvl1pPr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eaLnBrk="1"/>
            <a:r>
              <a:rPr lang="it-IT" altLang="it-IT" sz="1800">
                <a:latin typeface="Arial Bold" charset="0"/>
                <a:sym typeface="Arial Bold" charset="0"/>
              </a:rPr>
              <a:t>2010</a:t>
            </a:r>
            <a:endParaRPr lang="it-IT" altLang="it-IT"/>
          </a:p>
        </p:txBody>
      </p:sp>
      <p:pic>
        <p:nvPicPr>
          <p:cNvPr id="11284" name="Picture 25" descr="imag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11613"/>
            <a:ext cx="3889375" cy="274955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7A5C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</p:pic>
      <p:sp>
        <p:nvSpPr>
          <p:cNvPr id="11285" name="AutoShape 26"/>
          <p:cNvSpPr>
            <a:spLocks/>
          </p:cNvSpPr>
          <p:nvPr/>
        </p:nvSpPr>
        <p:spPr bwMode="auto">
          <a:xfrm>
            <a:off x="7164388" y="4522788"/>
            <a:ext cx="1008062" cy="358775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lIns="0" tIns="0" rIns="0" bIns="0"/>
          <a:lstStyle>
            <a:lvl1pPr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1pPr>
            <a:lvl2pPr marL="742950" indent="-28575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2pPr>
            <a:lvl3pPr marL="11430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3pPr>
            <a:lvl4pPr marL="16002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4pPr>
            <a:lvl5pPr marL="2057400" indent="-228600" eaLnBrk="0"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Arial" pitchFamily="34" charset="0"/>
                <a:cs typeface="Helvetica" pitchFamily="34" charset="0"/>
                <a:sym typeface="Arial" pitchFamily="34" charset="0"/>
              </a:defRPr>
            </a:lvl9pPr>
          </a:lstStyle>
          <a:p>
            <a:pPr eaLnBrk="1"/>
            <a:r>
              <a:rPr lang="it-IT" altLang="it-IT" sz="1800">
                <a:latin typeface="Arial Bold" charset="0"/>
                <a:sym typeface="Arial Bold" charset="0"/>
              </a:rPr>
              <a:t>2012</a:t>
            </a:r>
            <a:endParaRPr lang="it-IT" altLang="it-IT"/>
          </a:p>
        </p:txBody>
      </p:sp>
      <p:sp>
        <p:nvSpPr>
          <p:cNvPr id="13" name="Titolo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it-IT" sz="2800" b="1" dirty="0" smtClean="0"/>
              <a:t>Prevalenza di resistenza ai </a:t>
            </a:r>
            <a:r>
              <a:rPr lang="it-IT" sz="2800" b="1" dirty="0" err="1" smtClean="0"/>
              <a:t>carbapenemi</a:t>
            </a:r>
            <a:r>
              <a:rPr lang="it-IT" sz="2800" b="1" dirty="0" smtClean="0"/>
              <a:t> </a:t>
            </a:r>
            <a:br>
              <a:rPr lang="it-IT" sz="2800" b="1" dirty="0" smtClean="0"/>
            </a:br>
            <a:r>
              <a:rPr lang="it-IT" sz="2800" b="1" i="1" dirty="0" smtClean="0"/>
              <a:t>K. </a:t>
            </a:r>
            <a:r>
              <a:rPr lang="it-IT" sz="2800" b="1" i="1" dirty="0" err="1" smtClean="0"/>
              <a:t>pneumoniae</a:t>
            </a:r>
            <a:endParaRPr lang="it-IT" sz="2800" b="1" i="1" dirty="0"/>
          </a:p>
        </p:txBody>
      </p:sp>
    </p:spTree>
    <p:extLst>
      <p:ext uri="{BB962C8B-B14F-4D97-AF65-F5344CB8AC3E}">
        <p14:creationId xmlns:p14="http://schemas.microsoft.com/office/powerpoint/2010/main" val="332924295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it-IT" b="1" dirty="0" smtClean="0"/>
              <a:t>Welcome to CF zoo</a:t>
            </a:r>
            <a:endParaRPr lang="it-IT" b="1" dirty="0"/>
          </a:p>
        </p:txBody>
      </p:sp>
      <p:graphicFrame>
        <p:nvGraphicFramePr>
          <p:cNvPr id="3" name="Diagramma 2"/>
          <p:cNvGraphicFramePr/>
          <p:nvPr>
            <p:extLst>
              <p:ext uri="{D42A27DB-BD31-4B8C-83A1-F6EECF244321}">
                <p14:modId xmlns:p14="http://schemas.microsoft.com/office/powerpoint/2010/main" val="1030897976"/>
              </p:ext>
            </p:extLst>
          </p:nvPr>
        </p:nvGraphicFramePr>
        <p:xfrm>
          <a:off x="251520" y="1484784"/>
          <a:ext cx="684076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6612548" y="2852936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 err="1" smtClean="0"/>
              <a:t>Enterobacteriaceae</a:t>
            </a:r>
            <a:r>
              <a:rPr lang="it-IT" i="1" dirty="0" smtClean="0"/>
              <a:t>?</a:t>
            </a:r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2987824" y="5881023"/>
            <a:ext cx="20882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i="1" dirty="0" smtClean="0"/>
              <a:t>Virus </a:t>
            </a:r>
            <a:endParaRPr lang="it-IT" sz="1400" dirty="0"/>
          </a:p>
        </p:txBody>
      </p:sp>
      <p:pic>
        <p:nvPicPr>
          <p:cNvPr id="1028" name="Picture 4" descr="leucopenia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525" y="3429000"/>
            <a:ext cx="2496277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863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8563413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316" y="3573016"/>
            <a:ext cx="34766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48880"/>
            <a:ext cx="4876513" cy="12717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 b="1" dirty="0" err="1" smtClean="0"/>
              <a:t>Enterobatteriaceae</a:t>
            </a:r>
            <a:r>
              <a:rPr lang="it-IT" b="1" dirty="0" smtClean="0"/>
              <a:t>/KPC e </a:t>
            </a:r>
            <a:r>
              <a:rPr lang="it-IT" b="1" dirty="0" smtClean="0"/>
              <a:t>FC</a:t>
            </a:r>
            <a:endParaRPr lang="it-IT" b="1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05064"/>
            <a:ext cx="8712968" cy="841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6548195"/>
            <a:ext cx="2987824" cy="303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846897"/>
            <a:ext cx="7546982" cy="1534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Connettore 1 2"/>
          <p:cNvCxnSpPr/>
          <p:nvPr/>
        </p:nvCxnSpPr>
        <p:spPr>
          <a:xfrm>
            <a:off x="0" y="4005064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195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/>
          <a:lstStyle/>
          <a:p>
            <a:r>
              <a:rPr lang="it-IT" b="1" dirty="0" smtClean="0"/>
              <a:t>Considerazioni…</a:t>
            </a:r>
            <a:endParaRPr lang="it-IT" b="1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67544" y="2276872"/>
            <a:ext cx="8229600" cy="194421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it-IT" sz="2000" b="1" dirty="0" smtClean="0"/>
          </a:p>
          <a:p>
            <a:pPr algn="l"/>
            <a:endParaRPr lang="it-IT" sz="2000" b="1" dirty="0"/>
          </a:p>
          <a:p>
            <a:pPr algn="l"/>
            <a:endParaRPr lang="it-IT" sz="2000" b="1" dirty="0" smtClean="0"/>
          </a:p>
          <a:p>
            <a:pPr algn="l"/>
            <a:endParaRPr lang="it-IT" sz="2000" b="1" dirty="0"/>
          </a:p>
          <a:p>
            <a:pPr algn="l"/>
            <a:endParaRPr lang="it-IT" sz="2000" b="1" dirty="0" smtClean="0"/>
          </a:p>
          <a:p>
            <a:pPr algn="l"/>
            <a:r>
              <a:rPr lang="it-IT" sz="2000" b="1" dirty="0" smtClean="0"/>
              <a:t>CERTEZZE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In </a:t>
            </a:r>
            <a:r>
              <a:rPr lang="it-IT" sz="2000" dirty="0" smtClean="0"/>
              <a:t>Italia numerose realtà ospedaliere </a:t>
            </a:r>
            <a:r>
              <a:rPr lang="it-IT" sz="2000" dirty="0" err="1" smtClean="0"/>
              <a:t>iperendemiche</a:t>
            </a:r>
            <a:r>
              <a:rPr lang="it-IT" sz="2000" dirty="0" smtClean="0"/>
              <a:t> per </a:t>
            </a:r>
            <a:r>
              <a:rPr lang="it-IT" sz="2000" dirty="0" smtClean="0"/>
              <a:t>KPC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I Centri FC da molto tempo attuano importanti misure di ‘</a:t>
            </a:r>
            <a:r>
              <a:rPr lang="it-IT" sz="2000" dirty="0" err="1" smtClean="0"/>
              <a:t>infection</a:t>
            </a:r>
            <a:r>
              <a:rPr lang="it-IT" sz="2000" dirty="0" smtClean="0"/>
              <a:t> control’</a:t>
            </a:r>
            <a:endParaRPr lang="it-IT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Ogni Centro </a:t>
            </a:r>
            <a:r>
              <a:rPr lang="it-IT" sz="2000" dirty="0"/>
              <a:t>FC </a:t>
            </a:r>
            <a:r>
              <a:rPr lang="it-IT" sz="2000" dirty="0" smtClean="0"/>
              <a:t>non è un’isola, esistono necessariamente </a:t>
            </a:r>
            <a:r>
              <a:rPr lang="it-IT" sz="2000" dirty="0"/>
              <a:t>contatti con altre UO </a:t>
            </a:r>
            <a:r>
              <a:rPr lang="it-IT" sz="2000" dirty="0" smtClean="0"/>
              <a:t>dello stesso Ospedale </a:t>
            </a:r>
            <a:r>
              <a:rPr lang="it-IT" sz="2000" dirty="0"/>
              <a:t>(ICU, chirurgie, </a:t>
            </a:r>
            <a:r>
              <a:rPr lang="it-IT" sz="2000" dirty="0" err="1"/>
              <a:t>ecc</a:t>
            </a:r>
            <a:r>
              <a:rPr lang="it-IT" sz="2000" dirty="0"/>
              <a:t>…) e con </a:t>
            </a:r>
            <a:r>
              <a:rPr lang="it-IT" sz="2000" dirty="0" smtClean="0"/>
              <a:t>altre strutture</a:t>
            </a:r>
            <a:endParaRPr lang="it-IT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Infezione da KPC gravata di elevata mortalità (40</a:t>
            </a:r>
            <a:r>
              <a:rPr lang="it-IT" sz="2000" dirty="0" smtClean="0">
                <a:sym typeface="Wingdings" panose="05000000000000000000" pitchFamily="2" charset="2"/>
              </a:rPr>
              <a:t>58%)</a:t>
            </a:r>
            <a:endParaRPr lang="it-IT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Ricerca del ‘</a:t>
            </a:r>
            <a:r>
              <a:rPr lang="it-IT" sz="2000" dirty="0" err="1" smtClean="0"/>
              <a:t>carrier</a:t>
            </a:r>
            <a:r>
              <a:rPr lang="it-IT" sz="2000" dirty="0" smtClean="0"/>
              <a:t>’ rettale in pazienti ad alto rischio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Possibile trasmissione </a:t>
            </a:r>
            <a:r>
              <a:rPr lang="it-IT" sz="2000" dirty="0" err="1" smtClean="0"/>
              <a:t>plasmidica</a:t>
            </a:r>
            <a:r>
              <a:rPr lang="it-IT" sz="2000" dirty="0" smtClean="0"/>
              <a:t> di resistenza ai </a:t>
            </a:r>
            <a:r>
              <a:rPr lang="it-IT" sz="2000" dirty="0" err="1" smtClean="0"/>
              <a:t>carbapenemi</a:t>
            </a:r>
            <a:r>
              <a:rPr lang="it-IT" sz="2000" dirty="0" smtClean="0"/>
              <a:t> ad altri batteri</a:t>
            </a:r>
            <a:endParaRPr lang="it-IT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Ruolo dello Specialista in Malattie Infettive nella gestione di infezioni da batteri MDR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sz="2000" dirty="0"/>
          </a:p>
          <a:p>
            <a:pPr algn="l"/>
            <a:r>
              <a:rPr lang="it-IT" sz="2000" b="1" dirty="0" smtClean="0"/>
              <a:t>DOMANDE SENZA RISPOSTA</a:t>
            </a:r>
            <a:endParaRPr lang="it-IT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Tutti i pazienti FC sono da considerare ad alto rischio?</a:t>
            </a:r>
            <a:endParaRPr lang="it-IT" sz="20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Che </a:t>
            </a:r>
            <a:r>
              <a:rPr lang="it-IT" sz="2000" dirty="0" err="1" smtClean="0"/>
              <a:t>outcome</a:t>
            </a:r>
            <a:r>
              <a:rPr lang="it-IT" sz="2000" dirty="0" smtClean="0"/>
              <a:t> ha il </a:t>
            </a:r>
            <a:r>
              <a:rPr lang="it-IT" sz="2000" dirty="0" smtClean="0"/>
              <a:t>‘</a:t>
            </a:r>
            <a:r>
              <a:rPr lang="it-IT" sz="2000" dirty="0" err="1" smtClean="0"/>
              <a:t>carrier</a:t>
            </a:r>
            <a:r>
              <a:rPr lang="it-IT" sz="2000" dirty="0" smtClean="0"/>
              <a:t>’ </a:t>
            </a:r>
            <a:r>
              <a:rPr lang="it-IT" sz="2000" dirty="0" smtClean="0"/>
              <a:t>bronchiale (soprattutto in prospettiva </a:t>
            </a:r>
            <a:r>
              <a:rPr lang="it-IT" sz="2000" dirty="0" err="1" smtClean="0"/>
              <a:t>trapiantologica</a:t>
            </a:r>
            <a:r>
              <a:rPr lang="it-IT" sz="2000" dirty="0" smtClean="0"/>
              <a:t>)?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Come trattare le infezioni da KPC e/o le co-infezioni in FC?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000" dirty="0" smtClean="0"/>
              <a:t>Cosa fare delle terapie antibiotiche aerosoliche nei colonizzati da KPC?</a:t>
            </a:r>
          </a:p>
          <a:p>
            <a:pPr algn="l"/>
            <a:endParaRPr lang="it-IT" sz="2000" dirty="0" smtClean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it-IT" sz="2000" dirty="0"/>
          </a:p>
        </p:txBody>
      </p:sp>
      <p:pic>
        <p:nvPicPr>
          <p:cNvPr id="1027" name="Picture 3" descr="C:\Users\Emanuele Delfino\Desktop\To Be Continu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928903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olo 1"/>
          <p:cNvSpPr txBox="1">
            <a:spLocks/>
          </p:cNvSpPr>
          <p:nvPr/>
        </p:nvSpPr>
        <p:spPr>
          <a:xfrm>
            <a:off x="2627784" y="332656"/>
            <a:ext cx="8229600" cy="126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b="1" dirty="0" smtClean="0">
                <a:solidFill>
                  <a:srgbClr val="FFFF00"/>
                </a:solidFill>
              </a:rPr>
              <a:t>Grazie</a:t>
            </a:r>
            <a:endParaRPr lang="it-IT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313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517</Words>
  <Application>Microsoft Office PowerPoint</Application>
  <PresentationFormat>Presentazione su schermo (4:3)</PresentationFormat>
  <Paragraphs>153</Paragraphs>
  <Slides>7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Tema di Office</vt:lpstr>
      <vt:lpstr>Colonizzazione persistente da  K. pneumoniae colistino resistente in Fibrosi Cistica adulta </vt:lpstr>
      <vt:lpstr>Storia Clinica</vt:lpstr>
      <vt:lpstr>Riacutizzazioni e ospedalizzazioni</vt:lpstr>
      <vt:lpstr>Prevalenza di resistenza ai carbapenemi  K. pneumoniae</vt:lpstr>
      <vt:lpstr>Welcome to CF zoo</vt:lpstr>
      <vt:lpstr>Enterobatteriaceae/KPC e FC</vt:lpstr>
      <vt:lpstr>Considerazioni…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Colonizzazione persistente da  K. pneumoniae colistino resistente in Fibrosi Cistica adulta</dc:title>
  <dc:creator>Emanuele Delfino</dc:creator>
  <cp:lastModifiedBy>Emanuele Delfino</cp:lastModifiedBy>
  <cp:revision>28</cp:revision>
  <dcterms:created xsi:type="dcterms:W3CDTF">2014-10-07T12:05:52Z</dcterms:created>
  <dcterms:modified xsi:type="dcterms:W3CDTF">2014-10-29T23:22:00Z</dcterms:modified>
</cp:coreProperties>
</file>