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9" r:id="rId4"/>
    <p:sldId id="262" r:id="rId5"/>
    <p:sldId id="264" r:id="rId6"/>
    <p:sldId id="263" r:id="rId7"/>
    <p:sldId id="265" r:id="rId8"/>
    <p:sldId id="260" r:id="rId9"/>
    <p:sldId id="258" r:id="rId10"/>
    <p:sldId id="261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99CC00"/>
    <a:srgbClr val="CCCC00"/>
    <a:srgbClr val="00FF00"/>
    <a:srgbClr val="00CC66"/>
    <a:srgbClr val="669900"/>
    <a:srgbClr val="006600"/>
    <a:srgbClr val="339966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29" autoAdjust="0"/>
  </p:normalViewPr>
  <p:slideViewPr>
    <p:cSldViewPr showGuides="1">
      <p:cViewPr varScale="1">
        <p:scale>
          <a:sx n="70" d="100"/>
          <a:sy n="70" d="100"/>
        </p:scale>
        <p:origin x="-1080" y="36"/>
      </p:cViewPr>
      <p:guideLst>
        <p:guide orient="horz" pos="29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9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5/8/layout/radial6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>
        <a:solidFill>
          <a:srgbClr val="FF9900"/>
        </a:solidFill>
      </dgm:spPr>
      <dgm:t>
        <a:bodyPr/>
        <a:lstStyle/>
        <a:p>
          <a:r>
            <a:rPr lang="it-IT" sz="3600" b="1" dirty="0" smtClean="0"/>
            <a:t>CFTR</a:t>
          </a:r>
          <a:endParaRPr lang="it-IT" sz="3600" b="1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A736A769-3550-4901-8604-54ACDE0FB888}">
      <dgm:prSet phldrT="[Tes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it-IT" sz="1600" dirty="0" err="1" smtClean="0"/>
            <a:t>miRNA</a:t>
          </a:r>
          <a:endParaRPr lang="it-IT" sz="1600" dirty="0"/>
        </a:p>
      </dgm:t>
    </dgm:pt>
    <dgm:pt modelId="{C7A7272E-7C67-4918-89FA-99EF0E4550C1}" type="parTrans" cxnId="{D01326EF-13D0-4B43-8C77-A0248ACDCAB8}">
      <dgm:prSet/>
      <dgm:spPr/>
      <dgm:t>
        <a:bodyPr/>
        <a:lstStyle/>
        <a:p>
          <a:endParaRPr lang="it-IT"/>
        </a:p>
      </dgm:t>
    </dgm:pt>
    <dgm:pt modelId="{9336DEC5-0737-4B27-B470-082CA8E7010F}" type="sibTrans" cxnId="{D01326EF-13D0-4B43-8C77-A0248ACDCAB8}">
      <dgm:prSet/>
      <dgm:spPr/>
      <dgm:t>
        <a:bodyPr/>
        <a:lstStyle/>
        <a:p>
          <a:endParaRPr lang="it-IT"/>
        </a:p>
      </dgm:t>
    </dgm:pt>
    <dgm:pt modelId="{90482AD0-EE4D-4A07-8843-76B6C4225E51}">
      <dgm:prSet phldrT="[Testo]" custT="1"/>
      <dgm:spPr/>
      <dgm:t>
        <a:bodyPr/>
        <a:lstStyle/>
        <a:p>
          <a:r>
            <a:rPr lang="it-IT" sz="1600" dirty="0" err="1" smtClean="0"/>
            <a:t>Transcription</a:t>
          </a:r>
          <a:r>
            <a:rPr lang="it-IT" sz="1600" dirty="0" smtClean="0"/>
            <a:t> </a:t>
          </a:r>
          <a:r>
            <a:rPr lang="it-IT" sz="1600" dirty="0" err="1" smtClean="0"/>
            <a:t>factors</a:t>
          </a:r>
          <a:endParaRPr lang="it-IT" sz="1600" dirty="0"/>
        </a:p>
      </dgm:t>
    </dgm:pt>
    <dgm:pt modelId="{CF00A61C-9230-4D2C-BA6F-076B23755A97}" type="parTrans" cxnId="{65622E54-6004-4214-ABDA-57D071A4011F}">
      <dgm:prSet/>
      <dgm:spPr/>
      <dgm:t>
        <a:bodyPr/>
        <a:lstStyle/>
        <a:p>
          <a:endParaRPr lang="it-IT"/>
        </a:p>
      </dgm:t>
    </dgm:pt>
    <dgm:pt modelId="{F6D04FC0-9CA8-432B-9159-E76CB9C15AB2}" type="sibTrans" cxnId="{65622E54-6004-4214-ABDA-57D071A4011F}">
      <dgm:prSet/>
      <dgm:spPr/>
      <dgm:t>
        <a:bodyPr/>
        <a:lstStyle/>
        <a:p>
          <a:endParaRPr lang="it-IT"/>
        </a:p>
      </dgm:t>
    </dgm:pt>
    <dgm:pt modelId="{134DD844-BD8B-41DF-A91B-1266EE55AD58}">
      <dgm:prSet phldrT="[Testo]" custT="1"/>
      <dgm:spPr/>
      <dgm:t>
        <a:bodyPr/>
        <a:lstStyle/>
        <a:p>
          <a:r>
            <a:rPr lang="it-IT" sz="1600" dirty="0" err="1" smtClean="0"/>
            <a:t>Modifier</a:t>
          </a:r>
          <a:r>
            <a:rPr lang="it-IT" sz="1600" dirty="0" smtClean="0"/>
            <a:t> </a:t>
          </a:r>
          <a:r>
            <a:rPr lang="it-IT" sz="1600" dirty="0" err="1" smtClean="0"/>
            <a:t>genes</a:t>
          </a:r>
          <a:endParaRPr lang="it-IT" sz="1600" dirty="0"/>
        </a:p>
      </dgm:t>
    </dgm:pt>
    <dgm:pt modelId="{A28C0D48-1541-4C63-BB56-3B1DBDD9CBB2}" type="parTrans" cxnId="{4E7209EA-A4C9-47AB-A6B4-593A3E305055}">
      <dgm:prSet/>
      <dgm:spPr/>
      <dgm:t>
        <a:bodyPr/>
        <a:lstStyle/>
        <a:p>
          <a:endParaRPr lang="it-IT"/>
        </a:p>
      </dgm:t>
    </dgm:pt>
    <dgm:pt modelId="{78CBEC25-951C-45A9-92D0-D1227693DC53}" type="sibTrans" cxnId="{4E7209EA-A4C9-47AB-A6B4-593A3E305055}">
      <dgm:prSet/>
      <dgm:spPr/>
      <dgm:t>
        <a:bodyPr/>
        <a:lstStyle/>
        <a:p>
          <a:endParaRPr lang="it-IT"/>
        </a:p>
      </dgm:t>
    </dgm:pt>
    <dgm:pt modelId="{269E4A3A-F85A-4847-866F-3FC3C9A42D65}">
      <dgm:prSet phldrT="[Tes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it-IT" sz="1600" dirty="0" err="1" smtClean="0"/>
            <a:t>Methylome</a:t>
          </a:r>
          <a:r>
            <a:rPr lang="it-IT" sz="1600" dirty="0" smtClean="0"/>
            <a:t> </a:t>
          </a:r>
          <a:endParaRPr lang="it-IT" sz="1600" dirty="0"/>
        </a:p>
      </dgm:t>
    </dgm:pt>
    <dgm:pt modelId="{C147A088-CA01-4E5F-B8D9-586AF514C846}" type="parTrans" cxnId="{B3D95CA3-D305-49F9-9CA9-101E458E0695}">
      <dgm:prSet/>
      <dgm:spPr/>
      <dgm:t>
        <a:bodyPr/>
        <a:lstStyle/>
        <a:p>
          <a:endParaRPr lang="it-IT"/>
        </a:p>
      </dgm:t>
    </dgm:pt>
    <dgm:pt modelId="{FF79E254-1583-4EB0-8DB7-A79274445C29}" type="sibTrans" cxnId="{B3D95CA3-D305-49F9-9CA9-101E458E0695}">
      <dgm:prSet/>
      <dgm:spPr/>
      <dgm:t>
        <a:bodyPr/>
        <a:lstStyle/>
        <a:p>
          <a:endParaRPr lang="it-IT"/>
        </a:p>
      </dgm:t>
    </dgm:pt>
    <dgm:pt modelId="{1EEE604B-261E-4EE3-A0F8-79E7AC3FD4B0}">
      <dgm:prSet phldrT="[Tes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it-IT" sz="1600" dirty="0" err="1" smtClean="0"/>
            <a:t>Chromatin</a:t>
          </a:r>
          <a:endParaRPr lang="it-IT" sz="1600" dirty="0"/>
        </a:p>
      </dgm:t>
    </dgm:pt>
    <dgm:pt modelId="{A5D89DDE-055D-4DD8-AFAD-ACF9C0874E4A}" type="parTrans" cxnId="{40EE0D10-484F-41C3-AC8C-1AA5F6A66CBA}">
      <dgm:prSet/>
      <dgm:spPr/>
      <dgm:t>
        <a:bodyPr/>
        <a:lstStyle/>
        <a:p>
          <a:endParaRPr lang="it-IT"/>
        </a:p>
      </dgm:t>
    </dgm:pt>
    <dgm:pt modelId="{A96757D0-C93B-4F83-99CD-45A6E5E4EDAD}" type="sibTrans" cxnId="{40EE0D10-484F-41C3-AC8C-1AA5F6A66CBA}">
      <dgm:prSet/>
      <dgm:spPr/>
      <dgm:t>
        <a:bodyPr/>
        <a:lstStyle/>
        <a:p>
          <a:endParaRPr lang="it-IT"/>
        </a:p>
      </dgm:t>
    </dgm:pt>
    <dgm:pt modelId="{4EB5353B-0152-4E15-A978-694177D5F922}" type="pres">
      <dgm:prSet presAssocID="{837AB360-EE2A-4E96-BB45-68C9E01C9A5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FF10410-D423-4D4B-9EA1-D06562DF94BA}" type="pres">
      <dgm:prSet presAssocID="{009E7CD0-A3D8-4E80-A2D1-D0B6A0FAC4E7}" presName="centerShape" presStyleLbl="node0" presStyleIdx="0" presStyleCnt="1" custScaleX="116128" custScaleY="114702"/>
      <dgm:spPr/>
      <dgm:t>
        <a:bodyPr/>
        <a:lstStyle/>
        <a:p>
          <a:endParaRPr lang="it-IT"/>
        </a:p>
      </dgm:t>
    </dgm:pt>
    <dgm:pt modelId="{6B16FE59-F6F7-464F-B317-63946E7CBE2A}" type="pres">
      <dgm:prSet presAssocID="{A736A769-3550-4901-8604-54ACDE0FB888}" presName="node" presStyleLbl="node1" presStyleIdx="0" presStyleCnt="5" custScaleX="152510" custRadScaleRad="79938" custRadScaleInc="100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6005DC-EF74-418B-94F4-8CE1CA9F46BE}" type="pres">
      <dgm:prSet presAssocID="{A736A769-3550-4901-8604-54ACDE0FB888}" presName="dummy" presStyleCnt="0"/>
      <dgm:spPr/>
    </dgm:pt>
    <dgm:pt modelId="{890E7AB9-36FB-4A5A-8DCF-A36030268DFB}" type="pres">
      <dgm:prSet presAssocID="{9336DEC5-0737-4B27-B470-082CA8E7010F}" presName="sibTrans" presStyleLbl="sibTrans2D1" presStyleIdx="0" presStyleCnt="5"/>
      <dgm:spPr/>
      <dgm:t>
        <a:bodyPr/>
        <a:lstStyle/>
        <a:p>
          <a:endParaRPr lang="it-IT"/>
        </a:p>
      </dgm:t>
    </dgm:pt>
    <dgm:pt modelId="{FBDC5813-381C-4B19-A70D-D84EE68DB45B}" type="pres">
      <dgm:prSet presAssocID="{90482AD0-EE4D-4A07-8843-76B6C4225E51}" presName="node" presStyleLbl="node1" presStyleIdx="1" presStyleCnt="5" custScaleX="152510" custRadScaleRad="93309" custRadScaleInc="2854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74F3630-7547-4416-8F54-DCE96C5F797D}" type="pres">
      <dgm:prSet presAssocID="{90482AD0-EE4D-4A07-8843-76B6C4225E51}" presName="dummy" presStyleCnt="0"/>
      <dgm:spPr/>
    </dgm:pt>
    <dgm:pt modelId="{3585C2F6-F92C-4A21-9212-FE997A7226DD}" type="pres">
      <dgm:prSet presAssocID="{F6D04FC0-9CA8-432B-9159-E76CB9C15AB2}" presName="sibTrans" presStyleLbl="sibTrans2D1" presStyleIdx="1" presStyleCnt="5"/>
      <dgm:spPr/>
      <dgm:t>
        <a:bodyPr/>
        <a:lstStyle/>
        <a:p>
          <a:endParaRPr lang="it-IT"/>
        </a:p>
      </dgm:t>
    </dgm:pt>
    <dgm:pt modelId="{66B3C98F-2E11-4F76-A8AD-A82F16B9E48B}" type="pres">
      <dgm:prSet presAssocID="{134DD844-BD8B-41DF-A91B-1266EE55AD58}" presName="node" presStyleLbl="node1" presStyleIdx="2" presStyleCnt="5" custScaleX="152510" custRadScaleRad="100904" custRadScaleInc="194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9EFB671-5473-4AA0-A628-00B9496378DE}" type="pres">
      <dgm:prSet presAssocID="{134DD844-BD8B-41DF-A91B-1266EE55AD58}" presName="dummy" presStyleCnt="0"/>
      <dgm:spPr/>
    </dgm:pt>
    <dgm:pt modelId="{8B275E87-1B58-4644-B5C7-7FEF08C68F6B}" type="pres">
      <dgm:prSet presAssocID="{78CBEC25-951C-45A9-92D0-D1227693DC53}" presName="sibTrans" presStyleLbl="sibTrans2D1" presStyleIdx="2" presStyleCnt="5"/>
      <dgm:spPr/>
      <dgm:t>
        <a:bodyPr/>
        <a:lstStyle/>
        <a:p>
          <a:endParaRPr lang="it-IT"/>
        </a:p>
      </dgm:t>
    </dgm:pt>
    <dgm:pt modelId="{80D0598A-1F70-4389-8D72-604AD60A5AD1}" type="pres">
      <dgm:prSet presAssocID="{269E4A3A-F85A-4847-866F-3FC3C9A42D65}" presName="node" presStyleLbl="node1" presStyleIdx="3" presStyleCnt="5" custScaleX="152510" custRadScaleRad="119489" custRadScaleInc="8528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784F658-E3DD-4E33-AC06-238DABEEF859}" type="pres">
      <dgm:prSet presAssocID="{269E4A3A-F85A-4847-866F-3FC3C9A42D65}" presName="dummy" presStyleCnt="0"/>
      <dgm:spPr/>
    </dgm:pt>
    <dgm:pt modelId="{D40DF1FA-86B6-4013-9E17-1637805AB68E}" type="pres">
      <dgm:prSet presAssocID="{FF79E254-1583-4EB0-8DB7-A79274445C29}" presName="sibTrans" presStyleLbl="sibTrans2D1" presStyleIdx="3" presStyleCnt="5"/>
      <dgm:spPr/>
      <dgm:t>
        <a:bodyPr/>
        <a:lstStyle/>
        <a:p>
          <a:endParaRPr lang="it-IT"/>
        </a:p>
      </dgm:t>
    </dgm:pt>
    <dgm:pt modelId="{7A89364C-889E-4F24-A50F-0BECE8D35889}" type="pres">
      <dgm:prSet presAssocID="{1EEE604B-261E-4EE3-A0F8-79E7AC3FD4B0}" presName="node" presStyleLbl="node1" presStyleIdx="4" presStyleCnt="5" custScaleX="149644" custScaleY="100524" custRadScaleRad="133642" custRadScaleInc="-1811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87BF3ED-0DEF-42D6-9FAB-B2E3C3D61B89}" type="pres">
      <dgm:prSet presAssocID="{1EEE604B-261E-4EE3-A0F8-79E7AC3FD4B0}" presName="dummy" presStyleCnt="0"/>
      <dgm:spPr/>
    </dgm:pt>
    <dgm:pt modelId="{D3FD49D3-2D96-453D-A8C6-42353E0FF2D1}" type="pres">
      <dgm:prSet presAssocID="{A96757D0-C93B-4F83-99CD-45A6E5E4EDAD}" presName="sibTrans" presStyleLbl="sibTrans2D1" presStyleIdx="4" presStyleCnt="5"/>
      <dgm:spPr/>
      <dgm:t>
        <a:bodyPr/>
        <a:lstStyle/>
        <a:p>
          <a:endParaRPr lang="it-IT"/>
        </a:p>
      </dgm:t>
    </dgm:pt>
  </dgm:ptLst>
  <dgm:cxnLst>
    <dgm:cxn modelId="{40EE0D10-484F-41C3-AC8C-1AA5F6A66CBA}" srcId="{009E7CD0-A3D8-4E80-A2D1-D0B6A0FAC4E7}" destId="{1EEE604B-261E-4EE3-A0F8-79E7AC3FD4B0}" srcOrd="4" destOrd="0" parTransId="{A5D89DDE-055D-4DD8-AFAD-ACF9C0874E4A}" sibTransId="{A96757D0-C93B-4F83-99CD-45A6E5E4EDAD}"/>
    <dgm:cxn modelId="{D940016C-C384-41E7-B0A0-EAD3143050C2}" type="presOf" srcId="{1EEE604B-261E-4EE3-A0F8-79E7AC3FD4B0}" destId="{7A89364C-889E-4F24-A50F-0BECE8D35889}" srcOrd="0" destOrd="0" presId="urn:microsoft.com/office/officeart/2005/8/layout/radial6"/>
    <dgm:cxn modelId="{8EE591D5-9C4A-49B2-8797-E34EAEA8349C}" type="presOf" srcId="{009E7CD0-A3D8-4E80-A2D1-D0B6A0FAC4E7}" destId="{4FF10410-D423-4D4B-9EA1-D06562DF94BA}" srcOrd="0" destOrd="0" presId="urn:microsoft.com/office/officeart/2005/8/layout/radial6"/>
    <dgm:cxn modelId="{4E7209EA-A4C9-47AB-A6B4-593A3E305055}" srcId="{009E7CD0-A3D8-4E80-A2D1-D0B6A0FAC4E7}" destId="{134DD844-BD8B-41DF-A91B-1266EE55AD58}" srcOrd="2" destOrd="0" parTransId="{A28C0D48-1541-4C63-BB56-3B1DBDD9CBB2}" sibTransId="{78CBEC25-951C-45A9-92D0-D1227693DC53}"/>
    <dgm:cxn modelId="{65622E54-6004-4214-ABDA-57D071A4011F}" srcId="{009E7CD0-A3D8-4E80-A2D1-D0B6A0FAC4E7}" destId="{90482AD0-EE4D-4A07-8843-76B6C4225E51}" srcOrd="1" destOrd="0" parTransId="{CF00A61C-9230-4D2C-BA6F-076B23755A97}" sibTransId="{F6D04FC0-9CA8-432B-9159-E76CB9C15AB2}"/>
    <dgm:cxn modelId="{E33CEE51-351F-4DC3-BACB-DE71A69BC5EC}" type="presOf" srcId="{9336DEC5-0737-4B27-B470-082CA8E7010F}" destId="{890E7AB9-36FB-4A5A-8DCF-A36030268DFB}" srcOrd="0" destOrd="0" presId="urn:microsoft.com/office/officeart/2005/8/layout/radial6"/>
    <dgm:cxn modelId="{59861C70-8A80-4E6F-A53E-B2376A165647}" type="presOf" srcId="{269E4A3A-F85A-4847-866F-3FC3C9A42D65}" destId="{80D0598A-1F70-4389-8D72-604AD60A5AD1}" srcOrd="0" destOrd="0" presId="urn:microsoft.com/office/officeart/2005/8/layout/radial6"/>
    <dgm:cxn modelId="{1A40BA7D-13FC-42CA-816F-AAAF3CBFC46F}" type="presOf" srcId="{FF79E254-1583-4EB0-8DB7-A79274445C29}" destId="{D40DF1FA-86B6-4013-9E17-1637805AB68E}" srcOrd="0" destOrd="0" presId="urn:microsoft.com/office/officeart/2005/8/layout/radial6"/>
    <dgm:cxn modelId="{B3D95CA3-D305-49F9-9CA9-101E458E0695}" srcId="{009E7CD0-A3D8-4E80-A2D1-D0B6A0FAC4E7}" destId="{269E4A3A-F85A-4847-866F-3FC3C9A42D65}" srcOrd="3" destOrd="0" parTransId="{C147A088-CA01-4E5F-B8D9-586AF514C846}" sibTransId="{FF79E254-1583-4EB0-8DB7-A79274445C29}"/>
    <dgm:cxn modelId="{2F28B2FB-A704-4533-9828-CE59007C77C8}" type="presOf" srcId="{78CBEC25-951C-45A9-92D0-D1227693DC53}" destId="{8B275E87-1B58-4644-B5C7-7FEF08C68F6B}" srcOrd="0" destOrd="0" presId="urn:microsoft.com/office/officeart/2005/8/layout/radial6"/>
    <dgm:cxn modelId="{E4CB313B-F237-43BA-B2E9-B32255D049DE}" type="presOf" srcId="{A736A769-3550-4901-8604-54ACDE0FB888}" destId="{6B16FE59-F6F7-464F-B317-63946E7CBE2A}" srcOrd="0" destOrd="0" presId="urn:microsoft.com/office/officeart/2005/8/layout/radial6"/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0FB7DC75-6CCB-4DDD-9AD9-A38885FA9314}" type="presOf" srcId="{134DD844-BD8B-41DF-A91B-1266EE55AD58}" destId="{66B3C98F-2E11-4F76-A8AD-A82F16B9E48B}" srcOrd="0" destOrd="0" presId="urn:microsoft.com/office/officeart/2005/8/layout/radial6"/>
    <dgm:cxn modelId="{955BE0C2-3E5F-4FE0-BD5A-95D4BD22A0C0}" type="presOf" srcId="{A96757D0-C93B-4F83-99CD-45A6E5E4EDAD}" destId="{D3FD49D3-2D96-453D-A8C6-42353E0FF2D1}" srcOrd="0" destOrd="0" presId="urn:microsoft.com/office/officeart/2005/8/layout/radial6"/>
    <dgm:cxn modelId="{D01326EF-13D0-4B43-8C77-A0248ACDCAB8}" srcId="{009E7CD0-A3D8-4E80-A2D1-D0B6A0FAC4E7}" destId="{A736A769-3550-4901-8604-54ACDE0FB888}" srcOrd="0" destOrd="0" parTransId="{C7A7272E-7C67-4918-89FA-99EF0E4550C1}" sibTransId="{9336DEC5-0737-4B27-B470-082CA8E7010F}"/>
    <dgm:cxn modelId="{961187C1-E2EB-4B62-AAC0-793F55D53302}" type="presOf" srcId="{90482AD0-EE4D-4A07-8843-76B6C4225E51}" destId="{FBDC5813-381C-4B19-A70D-D84EE68DB45B}" srcOrd="0" destOrd="0" presId="urn:microsoft.com/office/officeart/2005/8/layout/radial6"/>
    <dgm:cxn modelId="{6D685A75-59B3-421F-BA04-F13779B1AABE}" type="presOf" srcId="{F6D04FC0-9CA8-432B-9159-E76CB9C15AB2}" destId="{3585C2F6-F92C-4A21-9212-FE997A7226DD}" srcOrd="0" destOrd="0" presId="urn:microsoft.com/office/officeart/2005/8/layout/radial6"/>
    <dgm:cxn modelId="{9B3D0565-6189-4289-ACA7-89077B9C09DC}" type="presOf" srcId="{837AB360-EE2A-4E96-BB45-68C9E01C9A5B}" destId="{4EB5353B-0152-4E15-A978-694177D5F922}" srcOrd="0" destOrd="0" presId="urn:microsoft.com/office/officeart/2005/8/layout/radial6"/>
    <dgm:cxn modelId="{602BC551-69AF-458D-8543-A7A7F78ABB91}" type="presParOf" srcId="{4EB5353B-0152-4E15-A978-694177D5F922}" destId="{4FF10410-D423-4D4B-9EA1-D06562DF94BA}" srcOrd="0" destOrd="0" presId="urn:microsoft.com/office/officeart/2005/8/layout/radial6"/>
    <dgm:cxn modelId="{08355849-6E3C-4844-91DD-A8CC04275B28}" type="presParOf" srcId="{4EB5353B-0152-4E15-A978-694177D5F922}" destId="{6B16FE59-F6F7-464F-B317-63946E7CBE2A}" srcOrd="1" destOrd="0" presId="urn:microsoft.com/office/officeart/2005/8/layout/radial6"/>
    <dgm:cxn modelId="{538D665B-5AC9-4CE5-B279-A0CE5A2B2D39}" type="presParOf" srcId="{4EB5353B-0152-4E15-A978-694177D5F922}" destId="{AF6005DC-EF74-418B-94F4-8CE1CA9F46BE}" srcOrd="2" destOrd="0" presId="urn:microsoft.com/office/officeart/2005/8/layout/radial6"/>
    <dgm:cxn modelId="{DB2EDE7F-FB7A-48F3-82E1-CD4567BC6C66}" type="presParOf" srcId="{4EB5353B-0152-4E15-A978-694177D5F922}" destId="{890E7AB9-36FB-4A5A-8DCF-A36030268DFB}" srcOrd="3" destOrd="0" presId="urn:microsoft.com/office/officeart/2005/8/layout/radial6"/>
    <dgm:cxn modelId="{28568FDB-39BC-469E-9C97-9D8AC0B00A99}" type="presParOf" srcId="{4EB5353B-0152-4E15-A978-694177D5F922}" destId="{FBDC5813-381C-4B19-A70D-D84EE68DB45B}" srcOrd="4" destOrd="0" presId="urn:microsoft.com/office/officeart/2005/8/layout/radial6"/>
    <dgm:cxn modelId="{53EF4104-F82D-409C-BF42-114435395C47}" type="presParOf" srcId="{4EB5353B-0152-4E15-A978-694177D5F922}" destId="{474F3630-7547-4416-8F54-DCE96C5F797D}" srcOrd="5" destOrd="0" presId="urn:microsoft.com/office/officeart/2005/8/layout/radial6"/>
    <dgm:cxn modelId="{661BB0A9-B034-43FA-B3E6-176645FD4E37}" type="presParOf" srcId="{4EB5353B-0152-4E15-A978-694177D5F922}" destId="{3585C2F6-F92C-4A21-9212-FE997A7226DD}" srcOrd="6" destOrd="0" presId="urn:microsoft.com/office/officeart/2005/8/layout/radial6"/>
    <dgm:cxn modelId="{AB25021B-5C00-4808-B39A-2C4305EE82BE}" type="presParOf" srcId="{4EB5353B-0152-4E15-A978-694177D5F922}" destId="{66B3C98F-2E11-4F76-A8AD-A82F16B9E48B}" srcOrd="7" destOrd="0" presId="urn:microsoft.com/office/officeart/2005/8/layout/radial6"/>
    <dgm:cxn modelId="{02303D2F-8CF5-4A25-A04D-DCAA33847ECF}" type="presParOf" srcId="{4EB5353B-0152-4E15-A978-694177D5F922}" destId="{79EFB671-5473-4AA0-A628-00B9496378DE}" srcOrd="8" destOrd="0" presId="urn:microsoft.com/office/officeart/2005/8/layout/radial6"/>
    <dgm:cxn modelId="{0A55F881-7321-4036-90AE-8212CF0A9ABC}" type="presParOf" srcId="{4EB5353B-0152-4E15-A978-694177D5F922}" destId="{8B275E87-1B58-4644-B5C7-7FEF08C68F6B}" srcOrd="9" destOrd="0" presId="urn:microsoft.com/office/officeart/2005/8/layout/radial6"/>
    <dgm:cxn modelId="{D65F67F3-EC92-45F8-81F8-22C8B00236AA}" type="presParOf" srcId="{4EB5353B-0152-4E15-A978-694177D5F922}" destId="{80D0598A-1F70-4389-8D72-604AD60A5AD1}" srcOrd="10" destOrd="0" presId="urn:microsoft.com/office/officeart/2005/8/layout/radial6"/>
    <dgm:cxn modelId="{35BEBA13-1876-41F4-9D5A-8C2387D5E150}" type="presParOf" srcId="{4EB5353B-0152-4E15-A978-694177D5F922}" destId="{0784F658-E3DD-4E33-AC06-238DABEEF859}" srcOrd="11" destOrd="0" presId="urn:microsoft.com/office/officeart/2005/8/layout/radial6"/>
    <dgm:cxn modelId="{66BBF9BB-A83E-4C9B-AA49-D168ADA1915B}" type="presParOf" srcId="{4EB5353B-0152-4E15-A978-694177D5F922}" destId="{D40DF1FA-86B6-4013-9E17-1637805AB68E}" srcOrd="12" destOrd="0" presId="urn:microsoft.com/office/officeart/2005/8/layout/radial6"/>
    <dgm:cxn modelId="{B87EB458-159E-4EB8-A4E9-88E9CC25681F}" type="presParOf" srcId="{4EB5353B-0152-4E15-A978-694177D5F922}" destId="{7A89364C-889E-4F24-A50F-0BECE8D35889}" srcOrd="13" destOrd="0" presId="urn:microsoft.com/office/officeart/2005/8/layout/radial6"/>
    <dgm:cxn modelId="{90CC5D1F-D769-4A12-B850-80E0A8463EFC}" type="presParOf" srcId="{4EB5353B-0152-4E15-A978-694177D5F922}" destId="{487BF3ED-0DEF-42D6-9FAB-B2E3C3D61B89}" srcOrd="14" destOrd="0" presId="urn:microsoft.com/office/officeart/2005/8/layout/radial6"/>
    <dgm:cxn modelId="{782D2A39-1963-4DFA-B3CA-3C94CF636A3F}" type="presParOf" srcId="{4EB5353B-0152-4E15-A978-694177D5F922}" destId="{D3FD49D3-2D96-453D-A8C6-42353E0FF2D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5/8/layout/radial6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>
        <a:solidFill>
          <a:srgbClr val="FF9900"/>
        </a:solidFill>
      </dgm:spPr>
      <dgm:t>
        <a:bodyPr/>
        <a:lstStyle/>
        <a:p>
          <a:r>
            <a:rPr lang="it-IT" sz="2000" b="1" dirty="0" smtClean="0"/>
            <a:t>CFTR </a:t>
          </a:r>
          <a:r>
            <a:rPr lang="it-IT" sz="2000" b="1" dirty="0" err="1" smtClean="0"/>
            <a:t>intragenic</a:t>
          </a:r>
          <a:r>
            <a:rPr lang="it-IT" sz="2000" b="1" dirty="0" smtClean="0"/>
            <a:t> </a:t>
          </a:r>
          <a:r>
            <a:rPr lang="it-IT" sz="2000" b="1" dirty="0" err="1" smtClean="0"/>
            <a:t>variability</a:t>
          </a:r>
          <a:endParaRPr lang="it-IT" sz="2000" b="1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90482AD0-EE4D-4A07-8843-76B6C4225E51}">
      <dgm:prSet phldrT="[Testo]" custT="1"/>
      <dgm:spPr/>
      <dgm:t>
        <a:bodyPr/>
        <a:lstStyle/>
        <a:p>
          <a:r>
            <a:rPr lang="it-IT" sz="1600" dirty="0" err="1" smtClean="0"/>
            <a:t>Epigenetic</a:t>
          </a:r>
          <a:r>
            <a:rPr lang="it-IT" sz="1600" dirty="0" smtClean="0"/>
            <a:t> </a:t>
          </a:r>
          <a:r>
            <a:rPr lang="it-IT" sz="1600" dirty="0" err="1" smtClean="0"/>
            <a:t>transcriptional</a:t>
          </a:r>
          <a:r>
            <a:rPr lang="it-IT" sz="1600" dirty="0" smtClean="0"/>
            <a:t> control: </a:t>
          </a:r>
          <a:r>
            <a:rPr lang="it-IT" sz="1600" dirty="0" err="1" smtClean="0"/>
            <a:t>chromatin</a:t>
          </a:r>
          <a:r>
            <a:rPr lang="it-IT" sz="1600" dirty="0" smtClean="0"/>
            <a:t> </a:t>
          </a:r>
          <a:r>
            <a:rPr lang="it-IT" sz="1600" dirty="0" err="1" smtClean="0"/>
            <a:t>structure</a:t>
          </a:r>
          <a:r>
            <a:rPr lang="it-IT" sz="1600" dirty="0" smtClean="0"/>
            <a:t> and DNA </a:t>
          </a:r>
          <a:r>
            <a:rPr lang="it-IT" sz="1600" dirty="0" err="1" smtClean="0"/>
            <a:t>methylation</a:t>
          </a:r>
          <a:endParaRPr lang="it-IT" sz="1600" dirty="0"/>
        </a:p>
      </dgm:t>
    </dgm:pt>
    <dgm:pt modelId="{CF00A61C-9230-4D2C-BA6F-076B23755A97}" type="parTrans" cxnId="{65622E54-6004-4214-ABDA-57D071A4011F}">
      <dgm:prSet/>
      <dgm:spPr/>
      <dgm:t>
        <a:bodyPr/>
        <a:lstStyle/>
        <a:p>
          <a:endParaRPr lang="it-IT"/>
        </a:p>
      </dgm:t>
    </dgm:pt>
    <dgm:pt modelId="{F6D04FC0-9CA8-432B-9159-E76CB9C15AB2}" type="sibTrans" cxnId="{65622E54-6004-4214-ABDA-57D071A4011F}">
      <dgm:prSet/>
      <dgm:spPr/>
      <dgm:t>
        <a:bodyPr/>
        <a:lstStyle/>
        <a:p>
          <a:endParaRPr lang="it-IT"/>
        </a:p>
      </dgm:t>
    </dgm:pt>
    <dgm:pt modelId="{38751F64-863B-42EA-A98E-45E3732B2C01}">
      <dgm:prSet phldrT="[Testo]" custT="1"/>
      <dgm:spPr/>
      <dgm:t>
        <a:bodyPr/>
        <a:lstStyle/>
        <a:p>
          <a:r>
            <a:rPr lang="it-IT" sz="1600" dirty="0" err="1" smtClean="0"/>
            <a:t>Transcriptional</a:t>
          </a:r>
          <a:r>
            <a:rPr lang="it-IT" sz="1600" dirty="0" smtClean="0"/>
            <a:t> control by </a:t>
          </a:r>
          <a:r>
            <a:rPr lang="it-IT" sz="1600" dirty="0" err="1" smtClean="0"/>
            <a:t>transcription</a:t>
          </a:r>
          <a:r>
            <a:rPr lang="it-IT" sz="1600" dirty="0" smtClean="0"/>
            <a:t> </a:t>
          </a:r>
          <a:r>
            <a:rPr lang="it-IT" sz="1600" dirty="0" err="1" smtClean="0"/>
            <a:t>factors</a:t>
          </a:r>
          <a:r>
            <a:rPr lang="it-IT" sz="1600" dirty="0" smtClean="0"/>
            <a:t> </a:t>
          </a:r>
          <a:endParaRPr lang="it-IT" sz="1600" dirty="0"/>
        </a:p>
      </dgm:t>
    </dgm:pt>
    <dgm:pt modelId="{CD093796-C0C6-4637-81C6-9F0A94F00ACD}" type="parTrans" cxnId="{E49EDF4C-EE99-415C-A6BC-3CF0A4E91662}">
      <dgm:prSet/>
      <dgm:spPr/>
      <dgm:t>
        <a:bodyPr/>
        <a:lstStyle/>
        <a:p>
          <a:endParaRPr lang="it-IT"/>
        </a:p>
      </dgm:t>
    </dgm:pt>
    <dgm:pt modelId="{F703EC9C-33E0-444D-8E63-E9EA6D452DC3}" type="sibTrans" cxnId="{E49EDF4C-EE99-415C-A6BC-3CF0A4E91662}">
      <dgm:prSet/>
      <dgm:spPr/>
      <dgm:t>
        <a:bodyPr/>
        <a:lstStyle/>
        <a:p>
          <a:endParaRPr lang="it-IT"/>
        </a:p>
      </dgm:t>
    </dgm:pt>
    <dgm:pt modelId="{6251BFF0-D608-486E-9729-60DB153794E0}">
      <dgm:prSet phldrT="[Testo]" custT="1"/>
      <dgm:spPr/>
      <dgm:t>
        <a:bodyPr/>
        <a:lstStyle/>
        <a:p>
          <a:r>
            <a:rPr lang="it-IT" sz="1600" dirty="0" smtClean="0"/>
            <a:t>Post-</a:t>
          </a:r>
          <a:r>
            <a:rPr lang="it-IT" sz="1600" dirty="0" err="1" smtClean="0"/>
            <a:t>transcriptional</a:t>
          </a:r>
          <a:r>
            <a:rPr lang="it-IT" sz="1600" dirty="0" smtClean="0"/>
            <a:t> control by </a:t>
          </a:r>
          <a:r>
            <a:rPr lang="it-IT" sz="1600" dirty="0" err="1" smtClean="0"/>
            <a:t>miRNA</a:t>
          </a:r>
          <a:endParaRPr lang="it-IT" sz="1600" dirty="0"/>
        </a:p>
      </dgm:t>
    </dgm:pt>
    <dgm:pt modelId="{9A3720E4-E699-4467-8C7E-D2CDD3D7DCCC}" type="parTrans" cxnId="{5202BE34-E868-48BD-B4C8-3E23A4F023FD}">
      <dgm:prSet/>
      <dgm:spPr/>
      <dgm:t>
        <a:bodyPr/>
        <a:lstStyle/>
        <a:p>
          <a:endParaRPr lang="it-IT"/>
        </a:p>
      </dgm:t>
    </dgm:pt>
    <dgm:pt modelId="{E9708622-D41D-4103-B55A-4839F035F0CB}" type="sibTrans" cxnId="{5202BE34-E868-48BD-B4C8-3E23A4F023FD}">
      <dgm:prSet/>
      <dgm:spPr/>
      <dgm:t>
        <a:bodyPr/>
        <a:lstStyle/>
        <a:p>
          <a:endParaRPr lang="it-IT"/>
        </a:p>
      </dgm:t>
    </dgm:pt>
    <dgm:pt modelId="{9249BC7D-2BAD-4B6F-A6CB-5F6BB6E17BD8}">
      <dgm:prSet phldrT="[Testo]" custT="1"/>
      <dgm:spPr/>
      <dgm:t>
        <a:bodyPr/>
        <a:lstStyle/>
        <a:p>
          <a:r>
            <a:rPr lang="it-IT" sz="1600" smtClean="0"/>
            <a:t>Post-translational modifications and processing</a:t>
          </a:r>
          <a:endParaRPr lang="it-IT" sz="1600" dirty="0"/>
        </a:p>
      </dgm:t>
    </dgm:pt>
    <dgm:pt modelId="{C6947D87-31D2-4EC4-AFC5-1A33B0B4D445}" type="parTrans" cxnId="{0EAF7A2B-62F3-4D4E-A83E-2E0652CC3831}">
      <dgm:prSet/>
      <dgm:spPr/>
      <dgm:t>
        <a:bodyPr/>
        <a:lstStyle/>
        <a:p>
          <a:endParaRPr lang="it-IT"/>
        </a:p>
      </dgm:t>
    </dgm:pt>
    <dgm:pt modelId="{1836DD0E-B104-435B-A643-49A1D38FE482}" type="sibTrans" cxnId="{0EAF7A2B-62F3-4D4E-A83E-2E0652CC3831}">
      <dgm:prSet/>
      <dgm:spPr/>
      <dgm:t>
        <a:bodyPr/>
        <a:lstStyle/>
        <a:p>
          <a:endParaRPr lang="it-IT"/>
        </a:p>
      </dgm:t>
    </dgm:pt>
    <dgm:pt modelId="{D2CA9330-F537-41FF-934F-5E6CCF2D447A}">
      <dgm:prSet phldrT="[Testo]" custT="1"/>
      <dgm:spPr/>
      <dgm:t>
        <a:bodyPr/>
        <a:lstStyle/>
        <a:p>
          <a:r>
            <a:rPr lang="it-IT" sz="1600" dirty="0" err="1" smtClean="0"/>
            <a:t>pre-mRNA</a:t>
          </a:r>
          <a:r>
            <a:rPr lang="it-IT" sz="1600" dirty="0" smtClean="0"/>
            <a:t> </a:t>
          </a:r>
          <a:r>
            <a:rPr lang="it-IT" sz="1600" dirty="0" err="1" smtClean="0"/>
            <a:t>maturation</a:t>
          </a:r>
          <a:endParaRPr lang="it-IT" sz="1600" dirty="0"/>
        </a:p>
      </dgm:t>
    </dgm:pt>
    <dgm:pt modelId="{6A25253F-8033-4EDD-8AAF-559D765D0D1B}" type="parTrans" cxnId="{C99273A3-D62D-436F-96B3-349F1DCD0CF9}">
      <dgm:prSet/>
      <dgm:spPr/>
      <dgm:t>
        <a:bodyPr/>
        <a:lstStyle/>
        <a:p>
          <a:endParaRPr lang="it-IT"/>
        </a:p>
      </dgm:t>
    </dgm:pt>
    <dgm:pt modelId="{3199875B-568D-440C-A859-B2993D1C71DF}" type="sibTrans" cxnId="{C99273A3-D62D-436F-96B3-349F1DCD0CF9}">
      <dgm:prSet/>
      <dgm:spPr/>
      <dgm:t>
        <a:bodyPr/>
        <a:lstStyle/>
        <a:p>
          <a:endParaRPr lang="it-IT"/>
        </a:p>
      </dgm:t>
    </dgm:pt>
    <dgm:pt modelId="{134DD844-BD8B-41DF-A91B-1266EE55AD58}">
      <dgm:prSet phldrT="[Testo]" custT="1"/>
      <dgm:spPr/>
      <dgm:t>
        <a:bodyPr/>
        <a:lstStyle/>
        <a:p>
          <a:r>
            <a:rPr lang="it-IT" sz="1600" dirty="0" smtClean="0"/>
            <a:t>Channel </a:t>
          </a:r>
          <a:r>
            <a:rPr lang="it-IT" sz="1600" dirty="0" err="1" smtClean="0"/>
            <a:t>conductance</a:t>
          </a:r>
          <a:r>
            <a:rPr lang="it-IT" sz="1600" dirty="0" smtClean="0"/>
            <a:t> and </a:t>
          </a:r>
          <a:r>
            <a:rPr lang="it-IT" sz="1600" dirty="0" err="1" smtClean="0"/>
            <a:t>regulation</a:t>
          </a:r>
          <a:endParaRPr lang="it-IT" sz="1600" dirty="0"/>
        </a:p>
      </dgm:t>
    </dgm:pt>
    <dgm:pt modelId="{78CBEC25-951C-45A9-92D0-D1227693DC53}" type="sibTrans" cxnId="{4E7209EA-A4C9-47AB-A6B4-593A3E305055}">
      <dgm:prSet/>
      <dgm:spPr/>
      <dgm:t>
        <a:bodyPr/>
        <a:lstStyle/>
        <a:p>
          <a:endParaRPr lang="it-IT"/>
        </a:p>
      </dgm:t>
    </dgm:pt>
    <dgm:pt modelId="{A28C0D48-1541-4C63-BB56-3B1DBDD9CBB2}" type="parTrans" cxnId="{4E7209EA-A4C9-47AB-A6B4-593A3E305055}">
      <dgm:prSet/>
      <dgm:spPr/>
      <dgm:t>
        <a:bodyPr/>
        <a:lstStyle/>
        <a:p>
          <a:endParaRPr lang="it-IT"/>
        </a:p>
      </dgm:t>
    </dgm:pt>
    <dgm:pt modelId="{4EB5353B-0152-4E15-A978-694177D5F922}" type="pres">
      <dgm:prSet presAssocID="{837AB360-EE2A-4E96-BB45-68C9E01C9A5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FF10410-D423-4D4B-9EA1-D06562DF94BA}" type="pres">
      <dgm:prSet presAssocID="{009E7CD0-A3D8-4E80-A2D1-D0B6A0FAC4E7}" presName="centerShape" presStyleLbl="node0" presStyleIdx="0" presStyleCnt="1" custScaleX="131332" custScaleY="130857"/>
      <dgm:spPr/>
      <dgm:t>
        <a:bodyPr/>
        <a:lstStyle/>
        <a:p>
          <a:endParaRPr lang="it-IT"/>
        </a:p>
      </dgm:t>
    </dgm:pt>
    <dgm:pt modelId="{FBDC5813-381C-4B19-A70D-D84EE68DB45B}" type="pres">
      <dgm:prSet presAssocID="{90482AD0-EE4D-4A07-8843-76B6C4225E51}" presName="node" presStyleLbl="node1" presStyleIdx="0" presStyleCnt="6" custScaleX="197491" custScaleY="123450" custRadScaleRad="96076" custRadScaleInc="73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74F3630-7547-4416-8F54-DCE96C5F797D}" type="pres">
      <dgm:prSet presAssocID="{90482AD0-EE4D-4A07-8843-76B6C4225E51}" presName="dummy" presStyleCnt="0"/>
      <dgm:spPr/>
    </dgm:pt>
    <dgm:pt modelId="{3585C2F6-F92C-4A21-9212-FE997A7226DD}" type="pres">
      <dgm:prSet presAssocID="{F6D04FC0-9CA8-432B-9159-E76CB9C15AB2}" presName="sibTrans" presStyleLbl="sibTrans2D1" presStyleIdx="0" presStyleCnt="6"/>
      <dgm:spPr/>
      <dgm:t>
        <a:bodyPr/>
        <a:lstStyle/>
        <a:p>
          <a:endParaRPr lang="it-IT"/>
        </a:p>
      </dgm:t>
    </dgm:pt>
    <dgm:pt modelId="{557E6710-1F9D-4F52-9C38-62155005BA68}" type="pres">
      <dgm:prSet presAssocID="{38751F64-863B-42EA-A98E-45E3732B2C01}" presName="node" presStyleLbl="node1" presStyleIdx="1" presStyleCnt="6" custScaleX="197491" custScaleY="123450" custRadScaleRad="117027" custRadScaleInc="573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35DEC2A-297B-4F61-ABE0-51579735D061}" type="pres">
      <dgm:prSet presAssocID="{38751F64-863B-42EA-A98E-45E3732B2C01}" presName="dummy" presStyleCnt="0"/>
      <dgm:spPr/>
    </dgm:pt>
    <dgm:pt modelId="{D1B815BD-52DC-452B-A9EF-8BC72DFB8978}" type="pres">
      <dgm:prSet presAssocID="{F703EC9C-33E0-444D-8E63-E9EA6D452DC3}" presName="sibTrans" presStyleLbl="sibTrans2D1" presStyleIdx="1" presStyleCnt="6"/>
      <dgm:spPr/>
      <dgm:t>
        <a:bodyPr/>
        <a:lstStyle/>
        <a:p>
          <a:endParaRPr lang="it-IT"/>
        </a:p>
      </dgm:t>
    </dgm:pt>
    <dgm:pt modelId="{2674E0D5-793A-4A47-B187-10A5651D97F2}" type="pres">
      <dgm:prSet presAssocID="{D2CA9330-F537-41FF-934F-5E6CCF2D447A}" presName="node" presStyleLbl="node1" presStyleIdx="2" presStyleCnt="6" custScaleX="218270" custScaleY="110733" custRadScaleRad="119632" custRadScaleInc="-387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5AC69E6-975B-44CB-83F0-D64907BEB5C1}" type="pres">
      <dgm:prSet presAssocID="{D2CA9330-F537-41FF-934F-5E6CCF2D447A}" presName="dummy" presStyleCnt="0"/>
      <dgm:spPr/>
    </dgm:pt>
    <dgm:pt modelId="{129AFF2C-2F1B-4461-82B6-82AD1361167E}" type="pres">
      <dgm:prSet presAssocID="{3199875B-568D-440C-A859-B2993D1C71DF}" presName="sibTrans" presStyleLbl="sibTrans2D1" presStyleIdx="2" presStyleCnt="6"/>
      <dgm:spPr/>
      <dgm:t>
        <a:bodyPr/>
        <a:lstStyle/>
        <a:p>
          <a:endParaRPr lang="it-IT"/>
        </a:p>
      </dgm:t>
    </dgm:pt>
    <dgm:pt modelId="{F64794AF-5322-4406-A6F8-60CCC7E62FB1}" type="pres">
      <dgm:prSet presAssocID="{6251BFF0-D608-486E-9729-60DB153794E0}" presName="node" presStyleLbl="node1" presStyleIdx="3" presStyleCnt="6" custScaleX="197491" custScaleY="123450" custRadScaleRad="97654" custRadScaleInc="198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12FF089-6F71-41FC-ABDC-E54263AFB07E}" type="pres">
      <dgm:prSet presAssocID="{6251BFF0-D608-486E-9729-60DB153794E0}" presName="dummy" presStyleCnt="0"/>
      <dgm:spPr/>
    </dgm:pt>
    <dgm:pt modelId="{FBCE3CB2-90B1-43A6-80F3-96141CE75DED}" type="pres">
      <dgm:prSet presAssocID="{E9708622-D41D-4103-B55A-4839F035F0CB}" presName="sibTrans" presStyleLbl="sibTrans2D1" presStyleIdx="3" presStyleCnt="6"/>
      <dgm:spPr/>
      <dgm:t>
        <a:bodyPr/>
        <a:lstStyle/>
        <a:p>
          <a:endParaRPr lang="it-IT"/>
        </a:p>
      </dgm:t>
    </dgm:pt>
    <dgm:pt modelId="{17482728-91FF-4326-84CF-980FAAD5E1EA}" type="pres">
      <dgm:prSet presAssocID="{9249BC7D-2BAD-4B6F-A6CB-5F6BB6E17BD8}" presName="node" presStyleLbl="node1" presStyleIdx="4" presStyleCnt="6" custScaleX="203022" custScaleY="119593" custRadScaleRad="118522" custRadScaleInc="5709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CFCF2BB-4A31-492B-8F07-7CB809911BB3}" type="pres">
      <dgm:prSet presAssocID="{9249BC7D-2BAD-4B6F-A6CB-5F6BB6E17BD8}" presName="dummy" presStyleCnt="0"/>
      <dgm:spPr/>
    </dgm:pt>
    <dgm:pt modelId="{A809EBD0-35D7-4CB9-A110-C74ED8FFA432}" type="pres">
      <dgm:prSet presAssocID="{1836DD0E-B104-435B-A643-49A1D38FE482}" presName="sibTrans" presStyleLbl="sibTrans2D1" presStyleIdx="4" presStyleCnt="6"/>
      <dgm:spPr/>
      <dgm:t>
        <a:bodyPr/>
        <a:lstStyle/>
        <a:p>
          <a:endParaRPr lang="it-IT"/>
        </a:p>
      </dgm:t>
    </dgm:pt>
    <dgm:pt modelId="{66B3C98F-2E11-4F76-A8AD-A82F16B9E48B}" type="pres">
      <dgm:prSet presAssocID="{134DD844-BD8B-41DF-A91B-1266EE55AD58}" presName="node" presStyleLbl="node1" presStyleIdx="5" presStyleCnt="6" custScaleX="197491" custScaleY="123450" custRadScaleRad="117123" custRadScaleInc="-3019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9EFB671-5473-4AA0-A628-00B9496378DE}" type="pres">
      <dgm:prSet presAssocID="{134DD844-BD8B-41DF-A91B-1266EE55AD58}" presName="dummy" presStyleCnt="0"/>
      <dgm:spPr/>
    </dgm:pt>
    <dgm:pt modelId="{8B275E87-1B58-4644-B5C7-7FEF08C68F6B}" type="pres">
      <dgm:prSet presAssocID="{78CBEC25-951C-45A9-92D0-D1227693DC53}" presName="sibTrans" presStyleLbl="sibTrans2D1" presStyleIdx="5" presStyleCnt="6"/>
      <dgm:spPr/>
      <dgm:t>
        <a:bodyPr/>
        <a:lstStyle/>
        <a:p>
          <a:endParaRPr lang="it-IT"/>
        </a:p>
      </dgm:t>
    </dgm:pt>
  </dgm:ptLst>
  <dgm:cxnLst>
    <dgm:cxn modelId="{0EAF7A2B-62F3-4D4E-A83E-2E0652CC3831}" srcId="{009E7CD0-A3D8-4E80-A2D1-D0B6A0FAC4E7}" destId="{9249BC7D-2BAD-4B6F-A6CB-5F6BB6E17BD8}" srcOrd="4" destOrd="0" parTransId="{C6947D87-31D2-4EC4-AFC5-1A33B0B4D445}" sibTransId="{1836DD0E-B104-435B-A643-49A1D38FE482}"/>
    <dgm:cxn modelId="{47C100E6-267E-40CD-967A-484A90EC65E3}" type="presOf" srcId="{6251BFF0-D608-486E-9729-60DB153794E0}" destId="{F64794AF-5322-4406-A6F8-60CCC7E62FB1}" srcOrd="0" destOrd="0" presId="urn:microsoft.com/office/officeart/2005/8/layout/radial6"/>
    <dgm:cxn modelId="{4E7209EA-A4C9-47AB-A6B4-593A3E305055}" srcId="{009E7CD0-A3D8-4E80-A2D1-D0B6A0FAC4E7}" destId="{134DD844-BD8B-41DF-A91B-1266EE55AD58}" srcOrd="5" destOrd="0" parTransId="{A28C0D48-1541-4C63-BB56-3B1DBDD9CBB2}" sibTransId="{78CBEC25-951C-45A9-92D0-D1227693DC53}"/>
    <dgm:cxn modelId="{65622E54-6004-4214-ABDA-57D071A4011F}" srcId="{009E7CD0-A3D8-4E80-A2D1-D0B6A0FAC4E7}" destId="{90482AD0-EE4D-4A07-8843-76B6C4225E51}" srcOrd="0" destOrd="0" parTransId="{CF00A61C-9230-4D2C-BA6F-076B23755A97}" sibTransId="{F6D04FC0-9CA8-432B-9159-E76CB9C15AB2}"/>
    <dgm:cxn modelId="{1F8E1319-1809-4688-BD57-196602AAA374}" type="presOf" srcId="{F703EC9C-33E0-444D-8E63-E9EA6D452DC3}" destId="{D1B815BD-52DC-452B-A9EF-8BC72DFB8978}" srcOrd="0" destOrd="0" presId="urn:microsoft.com/office/officeart/2005/8/layout/radial6"/>
    <dgm:cxn modelId="{F3C1A486-A5A4-418E-AF10-1101B1F2CE36}" type="presOf" srcId="{F6D04FC0-9CA8-432B-9159-E76CB9C15AB2}" destId="{3585C2F6-F92C-4A21-9212-FE997A7226DD}" srcOrd="0" destOrd="0" presId="urn:microsoft.com/office/officeart/2005/8/layout/radial6"/>
    <dgm:cxn modelId="{71BCF9BB-29FF-44F6-9B8C-29BA69A0ADB3}" type="presOf" srcId="{837AB360-EE2A-4E96-BB45-68C9E01C9A5B}" destId="{4EB5353B-0152-4E15-A978-694177D5F922}" srcOrd="0" destOrd="0" presId="urn:microsoft.com/office/officeart/2005/8/layout/radial6"/>
    <dgm:cxn modelId="{00EB4D80-8B8B-4CAF-B127-5AFCA16903FF}" type="presOf" srcId="{90482AD0-EE4D-4A07-8843-76B6C4225E51}" destId="{FBDC5813-381C-4B19-A70D-D84EE68DB45B}" srcOrd="0" destOrd="0" presId="urn:microsoft.com/office/officeart/2005/8/layout/radial6"/>
    <dgm:cxn modelId="{74DD9F1E-1C91-46DB-ADE0-62A591561B06}" type="presOf" srcId="{9249BC7D-2BAD-4B6F-A6CB-5F6BB6E17BD8}" destId="{17482728-91FF-4326-84CF-980FAAD5E1EA}" srcOrd="0" destOrd="0" presId="urn:microsoft.com/office/officeart/2005/8/layout/radial6"/>
    <dgm:cxn modelId="{5202BE34-E868-48BD-B4C8-3E23A4F023FD}" srcId="{009E7CD0-A3D8-4E80-A2D1-D0B6A0FAC4E7}" destId="{6251BFF0-D608-486E-9729-60DB153794E0}" srcOrd="3" destOrd="0" parTransId="{9A3720E4-E699-4467-8C7E-D2CDD3D7DCCC}" sibTransId="{E9708622-D41D-4103-B55A-4839F035F0CB}"/>
    <dgm:cxn modelId="{562151DC-663C-4075-83E0-3872BEA95E1E}" type="presOf" srcId="{E9708622-D41D-4103-B55A-4839F035F0CB}" destId="{FBCE3CB2-90B1-43A6-80F3-96141CE75DED}" srcOrd="0" destOrd="0" presId="urn:microsoft.com/office/officeart/2005/8/layout/radial6"/>
    <dgm:cxn modelId="{47385898-A73C-46FB-9C7F-FCEC2743BD78}" type="presOf" srcId="{1836DD0E-B104-435B-A643-49A1D38FE482}" destId="{A809EBD0-35D7-4CB9-A110-C74ED8FFA432}" srcOrd="0" destOrd="0" presId="urn:microsoft.com/office/officeart/2005/8/layout/radial6"/>
    <dgm:cxn modelId="{B214CCB5-AEC3-4AF5-8F35-3D326B7ADD57}" type="presOf" srcId="{009E7CD0-A3D8-4E80-A2D1-D0B6A0FAC4E7}" destId="{4FF10410-D423-4D4B-9EA1-D06562DF94BA}" srcOrd="0" destOrd="0" presId="urn:microsoft.com/office/officeart/2005/8/layout/radial6"/>
    <dgm:cxn modelId="{10AC59C5-6EAB-462F-A502-EFF996BAA6DB}" type="presOf" srcId="{78CBEC25-951C-45A9-92D0-D1227693DC53}" destId="{8B275E87-1B58-4644-B5C7-7FEF08C68F6B}" srcOrd="0" destOrd="0" presId="urn:microsoft.com/office/officeart/2005/8/layout/radial6"/>
    <dgm:cxn modelId="{D8B4E196-3D4D-4F7A-8C72-514A52E5B143}" type="presOf" srcId="{134DD844-BD8B-41DF-A91B-1266EE55AD58}" destId="{66B3C98F-2E11-4F76-A8AD-A82F16B9E48B}" srcOrd="0" destOrd="0" presId="urn:microsoft.com/office/officeart/2005/8/layout/radial6"/>
    <dgm:cxn modelId="{C99273A3-D62D-436F-96B3-349F1DCD0CF9}" srcId="{009E7CD0-A3D8-4E80-A2D1-D0B6A0FAC4E7}" destId="{D2CA9330-F537-41FF-934F-5E6CCF2D447A}" srcOrd="2" destOrd="0" parTransId="{6A25253F-8033-4EDD-8AAF-559D765D0D1B}" sibTransId="{3199875B-568D-440C-A859-B2993D1C71DF}"/>
    <dgm:cxn modelId="{0516AA94-92E5-4911-A02E-88B52A63CE65}" type="presOf" srcId="{D2CA9330-F537-41FF-934F-5E6CCF2D447A}" destId="{2674E0D5-793A-4A47-B187-10A5651D97F2}" srcOrd="0" destOrd="0" presId="urn:microsoft.com/office/officeart/2005/8/layout/radial6"/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E49EDF4C-EE99-415C-A6BC-3CF0A4E91662}" srcId="{009E7CD0-A3D8-4E80-A2D1-D0B6A0FAC4E7}" destId="{38751F64-863B-42EA-A98E-45E3732B2C01}" srcOrd="1" destOrd="0" parTransId="{CD093796-C0C6-4637-81C6-9F0A94F00ACD}" sibTransId="{F703EC9C-33E0-444D-8E63-E9EA6D452DC3}"/>
    <dgm:cxn modelId="{C9DEA0A9-A8B7-49CE-8233-DF5B6237CEB4}" type="presOf" srcId="{3199875B-568D-440C-A859-B2993D1C71DF}" destId="{129AFF2C-2F1B-4461-82B6-82AD1361167E}" srcOrd="0" destOrd="0" presId="urn:microsoft.com/office/officeart/2005/8/layout/radial6"/>
    <dgm:cxn modelId="{3A6E9389-EC37-4DE8-8EB8-020DD1B01D2F}" type="presOf" srcId="{38751F64-863B-42EA-A98E-45E3732B2C01}" destId="{557E6710-1F9D-4F52-9C38-62155005BA68}" srcOrd="0" destOrd="0" presId="urn:microsoft.com/office/officeart/2005/8/layout/radial6"/>
    <dgm:cxn modelId="{CDC9B2B6-2EB5-4EE6-B398-4B571BD6B6A2}" type="presParOf" srcId="{4EB5353B-0152-4E15-A978-694177D5F922}" destId="{4FF10410-D423-4D4B-9EA1-D06562DF94BA}" srcOrd="0" destOrd="0" presId="urn:microsoft.com/office/officeart/2005/8/layout/radial6"/>
    <dgm:cxn modelId="{388D6C03-1EF2-4924-A675-9ADC382C0D44}" type="presParOf" srcId="{4EB5353B-0152-4E15-A978-694177D5F922}" destId="{FBDC5813-381C-4B19-A70D-D84EE68DB45B}" srcOrd="1" destOrd="0" presId="urn:microsoft.com/office/officeart/2005/8/layout/radial6"/>
    <dgm:cxn modelId="{670659DF-E5FD-4949-A322-A2B976396A55}" type="presParOf" srcId="{4EB5353B-0152-4E15-A978-694177D5F922}" destId="{474F3630-7547-4416-8F54-DCE96C5F797D}" srcOrd="2" destOrd="0" presId="urn:microsoft.com/office/officeart/2005/8/layout/radial6"/>
    <dgm:cxn modelId="{179B8FC2-F6EC-4D61-BE09-EC39DDB3E9CF}" type="presParOf" srcId="{4EB5353B-0152-4E15-A978-694177D5F922}" destId="{3585C2F6-F92C-4A21-9212-FE997A7226DD}" srcOrd="3" destOrd="0" presId="urn:microsoft.com/office/officeart/2005/8/layout/radial6"/>
    <dgm:cxn modelId="{5D020B3A-DB2C-450F-8600-CF3D6D4D722D}" type="presParOf" srcId="{4EB5353B-0152-4E15-A978-694177D5F922}" destId="{557E6710-1F9D-4F52-9C38-62155005BA68}" srcOrd="4" destOrd="0" presId="urn:microsoft.com/office/officeart/2005/8/layout/radial6"/>
    <dgm:cxn modelId="{4333DF45-5575-4EDE-9D71-3D4F6926ED72}" type="presParOf" srcId="{4EB5353B-0152-4E15-A978-694177D5F922}" destId="{035DEC2A-297B-4F61-ABE0-51579735D061}" srcOrd="5" destOrd="0" presId="urn:microsoft.com/office/officeart/2005/8/layout/radial6"/>
    <dgm:cxn modelId="{21101E48-F4D2-4708-9379-BC489A0CF554}" type="presParOf" srcId="{4EB5353B-0152-4E15-A978-694177D5F922}" destId="{D1B815BD-52DC-452B-A9EF-8BC72DFB8978}" srcOrd="6" destOrd="0" presId="urn:microsoft.com/office/officeart/2005/8/layout/radial6"/>
    <dgm:cxn modelId="{C92351C2-D6D6-4CC2-9BF7-7659E6A0DA3A}" type="presParOf" srcId="{4EB5353B-0152-4E15-A978-694177D5F922}" destId="{2674E0D5-793A-4A47-B187-10A5651D97F2}" srcOrd="7" destOrd="0" presId="urn:microsoft.com/office/officeart/2005/8/layout/radial6"/>
    <dgm:cxn modelId="{E4CD7B6E-540C-441C-9D73-AA9929A3405B}" type="presParOf" srcId="{4EB5353B-0152-4E15-A978-694177D5F922}" destId="{A5AC69E6-975B-44CB-83F0-D64907BEB5C1}" srcOrd="8" destOrd="0" presId="urn:microsoft.com/office/officeart/2005/8/layout/radial6"/>
    <dgm:cxn modelId="{93876069-6A2E-4920-9942-5AAE86F63E42}" type="presParOf" srcId="{4EB5353B-0152-4E15-A978-694177D5F922}" destId="{129AFF2C-2F1B-4461-82B6-82AD1361167E}" srcOrd="9" destOrd="0" presId="urn:microsoft.com/office/officeart/2005/8/layout/radial6"/>
    <dgm:cxn modelId="{0545EF4E-F040-4F8D-A028-084497670278}" type="presParOf" srcId="{4EB5353B-0152-4E15-A978-694177D5F922}" destId="{F64794AF-5322-4406-A6F8-60CCC7E62FB1}" srcOrd="10" destOrd="0" presId="urn:microsoft.com/office/officeart/2005/8/layout/radial6"/>
    <dgm:cxn modelId="{0F74DBB0-DA82-4D96-B6C0-A71FDB89AB5D}" type="presParOf" srcId="{4EB5353B-0152-4E15-A978-694177D5F922}" destId="{012FF089-6F71-41FC-ABDC-E54263AFB07E}" srcOrd="11" destOrd="0" presId="urn:microsoft.com/office/officeart/2005/8/layout/radial6"/>
    <dgm:cxn modelId="{61CCE19A-AB8A-435D-B32E-0E2798D214B7}" type="presParOf" srcId="{4EB5353B-0152-4E15-A978-694177D5F922}" destId="{FBCE3CB2-90B1-43A6-80F3-96141CE75DED}" srcOrd="12" destOrd="0" presId="urn:microsoft.com/office/officeart/2005/8/layout/radial6"/>
    <dgm:cxn modelId="{CAD8DF06-7C81-441A-947E-FBD9A5191EE5}" type="presParOf" srcId="{4EB5353B-0152-4E15-A978-694177D5F922}" destId="{17482728-91FF-4326-84CF-980FAAD5E1EA}" srcOrd="13" destOrd="0" presId="urn:microsoft.com/office/officeart/2005/8/layout/radial6"/>
    <dgm:cxn modelId="{F26173A0-2824-4F39-972D-DB54241BAC8A}" type="presParOf" srcId="{4EB5353B-0152-4E15-A978-694177D5F922}" destId="{ECFCF2BB-4A31-492B-8F07-7CB809911BB3}" srcOrd="14" destOrd="0" presId="urn:microsoft.com/office/officeart/2005/8/layout/radial6"/>
    <dgm:cxn modelId="{0006A8FF-1339-4EB5-B544-8F9A9A02B653}" type="presParOf" srcId="{4EB5353B-0152-4E15-A978-694177D5F922}" destId="{A809EBD0-35D7-4CB9-A110-C74ED8FFA432}" srcOrd="15" destOrd="0" presId="urn:microsoft.com/office/officeart/2005/8/layout/radial6"/>
    <dgm:cxn modelId="{42F553DF-D867-407F-AB00-BD22A5203B81}" type="presParOf" srcId="{4EB5353B-0152-4E15-A978-694177D5F922}" destId="{66B3C98F-2E11-4F76-A8AD-A82F16B9E48B}" srcOrd="16" destOrd="0" presId="urn:microsoft.com/office/officeart/2005/8/layout/radial6"/>
    <dgm:cxn modelId="{EA0A7535-C405-4B13-A2C7-F7CE94993691}" type="presParOf" srcId="{4EB5353B-0152-4E15-A978-694177D5F922}" destId="{79EFB671-5473-4AA0-A628-00B9496378DE}" srcOrd="17" destOrd="0" presId="urn:microsoft.com/office/officeart/2005/8/layout/radial6"/>
    <dgm:cxn modelId="{F48F5D61-D0A4-44EB-8352-C53EA3E128C0}" type="presParOf" srcId="{4EB5353B-0152-4E15-A978-694177D5F922}" destId="{8B275E87-1B58-4644-B5C7-7FEF08C68F6B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F1BB65-979B-45CF-92EF-89CAA88B6D33}" type="doc">
      <dgm:prSet loTypeId="urn:microsoft.com/office/officeart/2005/8/layout/equation2" loCatId="relationship" qsTypeId="urn:microsoft.com/office/officeart/2005/8/quickstyle/3d4" qsCatId="3D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20FBA18C-A0AB-421F-9DFB-6630AFFE58D6}">
      <dgm:prSet phldrT="[Testo]" custT="1"/>
      <dgm:spPr/>
      <dgm:t>
        <a:bodyPr/>
        <a:lstStyle/>
        <a:p>
          <a:r>
            <a:rPr lang="it-IT" sz="2200" dirty="0" smtClean="0"/>
            <a:t>CFTR </a:t>
          </a:r>
          <a:r>
            <a:rPr lang="it-IT" sz="2200" dirty="0" err="1" smtClean="0"/>
            <a:t>intragenic</a:t>
          </a:r>
          <a:r>
            <a:rPr lang="it-IT" sz="2200" dirty="0" smtClean="0"/>
            <a:t> </a:t>
          </a:r>
          <a:r>
            <a:rPr lang="it-IT" sz="2200" dirty="0" err="1" smtClean="0"/>
            <a:t>variation</a:t>
          </a:r>
          <a:r>
            <a:rPr lang="it-IT" sz="2200" dirty="0" smtClean="0"/>
            <a:t> </a:t>
          </a:r>
        </a:p>
      </dgm:t>
    </dgm:pt>
    <dgm:pt modelId="{471FAD2D-23CE-45D0-A12F-36F77B925B72}" type="parTrans" cxnId="{4DEB24B9-2E23-41D7-B922-ED651ED25FF7}">
      <dgm:prSet/>
      <dgm:spPr/>
      <dgm:t>
        <a:bodyPr/>
        <a:lstStyle/>
        <a:p>
          <a:endParaRPr lang="it-IT"/>
        </a:p>
      </dgm:t>
    </dgm:pt>
    <dgm:pt modelId="{7AB4596E-3645-44A0-BA36-FD15DD93FAC7}" type="sibTrans" cxnId="{4DEB24B9-2E23-41D7-B922-ED651ED25FF7}">
      <dgm:prSet custT="1"/>
      <dgm:spPr/>
      <dgm:t>
        <a:bodyPr/>
        <a:lstStyle/>
        <a:p>
          <a:endParaRPr lang="it-IT" sz="2200"/>
        </a:p>
      </dgm:t>
    </dgm:pt>
    <dgm:pt modelId="{5D7AF704-2D20-4C5F-8BF0-244212C225FB}">
      <dgm:prSet phldrT="[Testo]" custT="1"/>
      <dgm:spPr/>
      <dgm:t>
        <a:bodyPr/>
        <a:lstStyle/>
        <a:p>
          <a:r>
            <a:rPr lang="it-IT" sz="2200" dirty="0" err="1" smtClean="0"/>
            <a:t>Molecular</a:t>
          </a:r>
          <a:r>
            <a:rPr lang="it-IT" sz="2200" dirty="0" smtClean="0"/>
            <a:t> </a:t>
          </a:r>
          <a:r>
            <a:rPr lang="it-IT" sz="2200" dirty="0" err="1" smtClean="0"/>
            <a:t>function</a:t>
          </a:r>
          <a:endParaRPr lang="it-IT" sz="2200" dirty="0"/>
        </a:p>
      </dgm:t>
    </dgm:pt>
    <dgm:pt modelId="{059FD160-149B-492A-BCC1-91F00337D75D}" type="parTrans" cxnId="{38BA8FA9-9FB5-44AB-8D1A-824AE6F3B244}">
      <dgm:prSet/>
      <dgm:spPr/>
      <dgm:t>
        <a:bodyPr/>
        <a:lstStyle/>
        <a:p>
          <a:endParaRPr lang="it-IT"/>
        </a:p>
      </dgm:t>
    </dgm:pt>
    <dgm:pt modelId="{A7872350-386B-4838-B96F-5795C6747DC7}" type="sibTrans" cxnId="{38BA8FA9-9FB5-44AB-8D1A-824AE6F3B244}">
      <dgm:prSet custT="1"/>
      <dgm:spPr/>
      <dgm:t>
        <a:bodyPr/>
        <a:lstStyle/>
        <a:p>
          <a:endParaRPr lang="it-IT" sz="2200"/>
        </a:p>
      </dgm:t>
    </dgm:pt>
    <dgm:pt modelId="{9AB19350-9086-431D-A357-00C5592DDB4D}">
      <dgm:prSet phldrT="[Testo]" custT="1"/>
      <dgm:spPr/>
      <dgm:t>
        <a:bodyPr/>
        <a:lstStyle/>
        <a:p>
          <a:r>
            <a:rPr lang="it-IT" sz="2200" dirty="0" err="1" smtClean="0"/>
            <a:t>Clinical</a:t>
          </a:r>
          <a:r>
            <a:rPr lang="it-IT" sz="2200" dirty="0" smtClean="0"/>
            <a:t> </a:t>
          </a:r>
          <a:r>
            <a:rPr lang="it-IT" sz="2200" dirty="0" err="1" smtClean="0"/>
            <a:t>presentation</a:t>
          </a:r>
          <a:endParaRPr lang="it-IT" sz="2200" dirty="0"/>
        </a:p>
      </dgm:t>
    </dgm:pt>
    <dgm:pt modelId="{582EFD2A-924A-4A4F-97A3-F5FB88B69786}" type="parTrans" cxnId="{C4EA405B-99D4-49BC-B1C4-A69098465A2A}">
      <dgm:prSet/>
      <dgm:spPr/>
      <dgm:t>
        <a:bodyPr/>
        <a:lstStyle/>
        <a:p>
          <a:endParaRPr lang="it-IT"/>
        </a:p>
      </dgm:t>
    </dgm:pt>
    <dgm:pt modelId="{DA3167CC-56A4-4DA8-B032-8E61521136D4}" type="sibTrans" cxnId="{C4EA405B-99D4-49BC-B1C4-A69098465A2A}">
      <dgm:prSet/>
      <dgm:spPr/>
      <dgm:t>
        <a:bodyPr/>
        <a:lstStyle/>
        <a:p>
          <a:endParaRPr lang="it-IT"/>
        </a:p>
      </dgm:t>
    </dgm:pt>
    <dgm:pt modelId="{C245D276-5C72-4A2B-B90D-2195CF0DD189}">
      <dgm:prSet phldrT="[Testo]" custT="1"/>
      <dgm:spPr/>
      <dgm:t>
        <a:bodyPr/>
        <a:lstStyle/>
        <a:p>
          <a:r>
            <a:rPr lang="it-IT" sz="2400" dirty="0" err="1" smtClean="0"/>
            <a:t>Genotype</a:t>
          </a:r>
          <a:r>
            <a:rPr lang="it-IT" sz="2400" dirty="0" smtClean="0"/>
            <a:t> – </a:t>
          </a:r>
          <a:r>
            <a:rPr lang="it-IT" sz="2400" dirty="0" err="1" smtClean="0"/>
            <a:t>phenotype</a:t>
          </a:r>
          <a:r>
            <a:rPr lang="it-IT" sz="2400" dirty="0" smtClean="0"/>
            <a:t> </a:t>
          </a:r>
          <a:r>
            <a:rPr lang="it-IT" sz="2400" dirty="0" err="1" smtClean="0"/>
            <a:t>correlation</a:t>
          </a:r>
          <a:r>
            <a:rPr lang="it-IT" sz="2400" dirty="0" smtClean="0"/>
            <a:t>  </a:t>
          </a:r>
        </a:p>
        <a:p>
          <a:r>
            <a:rPr lang="it-IT" sz="2400" u="sng" dirty="0" err="1" smtClean="0"/>
            <a:t>found</a:t>
          </a:r>
          <a:endParaRPr lang="it-IT" sz="2400" u="sng" dirty="0"/>
        </a:p>
      </dgm:t>
    </dgm:pt>
    <dgm:pt modelId="{B17E4957-07EC-49C0-94EC-F17A2215740F}" type="parTrans" cxnId="{8E72A1AB-857C-4AA3-B2C0-50A2438EA317}">
      <dgm:prSet/>
      <dgm:spPr/>
      <dgm:t>
        <a:bodyPr/>
        <a:lstStyle/>
        <a:p>
          <a:endParaRPr lang="it-IT"/>
        </a:p>
      </dgm:t>
    </dgm:pt>
    <dgm:pt modelId="{E61BA488-B7EB-4566-98CA-67BBE262C19F}" type="sibTrans" cxnId="{8E72A1AB-857C-4AA3-B2C0-50A2438EA317}">
      <dgm:prSet/>
      <dgm:spPr/>
      <dgm:t>
        <a:bodyPr/>
        <a:lstStyle/>
        <a:p>
          <a:endParaRPr lang="it-IT"/>
        </a:p>
      </dgm:t>
    </dgm:pt>
    <dgm:pt modelId="{A2D180DD-B8C0-41B3-BAC3-696904D7F367}">
      <dgm:prSet phldrT="[Testo]" custT="1"/>
      <dgm:spPr/>
      <dgm:t>
        <a:bodyPr/>
        <a:lstStyle/>
        <a:p>
          <a:r>
            <a:rPr lang="it-IT" sz="2200" dirty="0" err="1" smtClean="0"/>
            <a:t>Biochemical</a:t>
          </a:r>
          <a:r>
            <a:rPr lang="it-IT" sz="2200" dirty="0" smtClean="0"/>
            <a:t> </a:t>
          </a:r>
          <a:r>
            <a:rPr lang="it-IT" sz="2200" dirty="0" err="1" smtClean="0"/>
            <a:t>evaluation</a:t>
          </a:r>
          <a:endParaRPr lang="it-IT" sz="2200" dirty="0"/>
        </a:p>
      </dgm:t>
    </dgm:pt>
    <dgm:pt modelId="{2F5A6082-8558-4839-8F7B-3972E28C7791}" type="parTrans" cxnId="{F2180A75-CE4F-426D-A9A9-7AB92E2A5BA5}">
      <dgm:prSet/>
      <dgm:spPr/>
      <dgm:t>
        <a:bodyPr/>
        <a:lstStyle/>
        <a:p>
          <a:endParaRPr lang="it-IT"/>
        </a:p>
      </dgm:t>
    </dgm:pt>
    <dgm:pt modelId="{75B89CA0-4F2F-4ADF-8F81-5D01F89517F5}" type="sibTrans" cxnId="{F2180A75-CE4F-426D-A9A9-7AB92E2A5BA5}">
      <dgm:prSet custT="1"/>
      <dgm:spPr/>
      <dgm:t>
        <a:bodyPr/>
        <a:lstStyle/>
        <a:p>
          <a:endParaRPr lang="it-IT" sz="2200"/>
        </a:p>
      </dgm:t>
    </dgm:pt>
    <dgm:pt modelId="{25CDB96C-CC6B-4CD7-8276-37089FA0FA75}" type="pres">
      <dgm:prSet presAssocID="{C2F1BB65-979B-45CF-92EF-89CAA88B6D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17C87F8-15F5-437D-B22D-E4F2C1371DAB}" type="pres">
      <dgm:prSet presAssocID="{C2F1BB65-979B-45CF-92EF-89CAA88B6D33}" presName="vNodes" presStyleCnt="0"/>
      <dgm:spPr/>
    </dgm:pt>
    <dgm:pt modelId="{FAE8D45E-513E-474E-BCBE-22F31AE43E73}" type="pres">
      <dgm:prSet presAssocID="{20FBA18C-A0AB-421F-9DFB-6630AFFE58D6}" presName="node" presStyleLbl="node1" presStyleIdx="0" presStyleCnt="5" custScaleX="582980" custScaleY="25097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68E40A3-45AD-4E54-9B1F-C9C743508686}" type="pres">
      <dgm:prSet presAssocID="{7AB4596E-3645-44A0-BA36-FD15DD93FAC7}" presName="spacerT" presStyleCnt="0"/>
      <dgm:spPr/>
    </dgm:pt>
    <dgm:pt modelId="{9B8CF715-A9CD-4A55-A660-FD067D787DE0}" type="pres">
      <dgm:prSet presAssocID="{7AB4596E-3645-44A0-BA36-FD15DD93FAC7}" presName="sibTrans" presStyleLbl="sibTrans2D1" presStyleIdx="0" presStyleCnt="4" custScaleX="107218"/>
      <dgm:spPr/>
      <dgm:t>
        <a:bodyPr/>
        <a:lstStyle/>
        <a:p>
          <a:endParaRPr lang="it-IT"/>
        </a:p>
      </dgm:t>
    </dgm:pt>
    <dgm:pt modelId="{385A329B-0387-4529-9792-05BD29EF28DD}" type="pres">
      <dgm:prSet presAssocID="{7AB4596E-3645-44A0-BA36-FD15DD93FAC7}" presName="spacerB" presStyleCnt="0"/>
      <dgm:spPr/>
    </dgm:pt>
    <dgm:pt modelId="{68FAC9AE-FE17-43CB-9C31-906C8CB5F7DC}" type="pres">
      <dgm:prSet presAssocID="{5D7AF704-2D20-4C5F-8BF0-244212C225FB}" presName="node" presStyleLbl="node1" presStyleIdx="1" presStyleCnt="5" custScaleX="582980" custScaleY="25097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75DD9E-839E-4F60-A210-48F3A5B5A17B}" type="pres">
      <dgm:prSet presAssocID="{A7872350-386B-4838-B96F-5795C6747DC7}" presName="spacerT" presStyleCnt="0"/>
      <dgm:spPr/>
    </dgm:pt>
    <dgm:pt modelId="{F66EFB4B-8B4C-499A-97EE-B67DA82FCFEB}" type="pres">
      <dgm:prSet presAssocID="{A7872350-386B-4838-B96F-5795C6747DC7}" presName="sibTrans" presStyleLbl="sibTrans2D1" presStyleIdx="1" presStyleCnt="4" custScaleX="107218"/>
      <dgm:spPr/>
      <dgm:t>
        <a:bodyPr/>
        <a:lstStyle/>
        <a:p>
          <a:endParaRPr lang="it-IT"/>
        </a:p>
      </dgm:t>
    </dgm:pt>
    <dgm:pt modelId="{E1809F8B-8BCA-478B-ADC5-6D30F5428402}" type="pres">
      <dgm:prSet presAssocID="{A7872350-386B-4838-B96F-5795C6747DC7}" presName="spacerB" presStyleCnt="0"/>
      <dgm:spPr/>
    </dgm:pt>
    <dgm:pt modelId="{106C0B02-5BD5-4AEB-968E-405B3EDBA24C}" type="pres">
      <dgm:prSet presAssocID="{A2D180DD-B8C0-41B3-BAC3-696904D7F367}" presName="node" presStyleLbl="node1" presStyleIdx="2" presStyleCnt="5" custScaleX="575334" custScaleY="23457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EDA9243-03BF-41C7-A756-5C807D407606}" type="pres">
      <dgm:prSet presAssocID="{75B89CA0-4F2F-4ADF-8F81-5D01F89517F5}" presName="spacerT" presStyleCnt="0"/>
      <dgm:spPr/>
    </dgm:pt>
    <dgm:pt modelId="{CA78C770-E210-4304-9C28-EAED869D27EF}" type="pres">
      <dgm:prSet presAssocID="{75B89CA0-4F2F-4ADF-8F81-5D01F89517F5}" presName="sibTrans" presStyleLbl="sibTrans2D1" presStyleIdx="2" presStyleCnt="4" custScaleX="107218"/>
      <dgm:spPr/>
      <dgm:t>
        <a:bodyPr/>
        <a:lstStyle/>
        <a:p>
          <a:endParaRPr lang="it-IT"/>
        </a:p>
      </dgm:t>
    </dgm:pt>
    <dgm:pt modelId="{D428D162-E951-41A2-863D-2599C1CFEECE}" type="pres">
      <dgm:prSet presAssocID="{75B89CA0-4F2F-4ADF-8F81-5D01F89517F5}" presName="spacerB" presStyleCnt="0"/>
      <dgm:spPr/>
    </dgm:pt>
    <dgm:pt modelId="{E9C0CA99-3B04-4B1B-88B2-3D5027BFC8EC}" type="pres">
      <dgm:prSet presAssocID="{9AB19350-9086-431D-A357-00C5592DDB4D}" presName="node" presStyleLbl="node1" presStyleIdx="3" presStyleCnt="5" custScaleX="582980" custScaleY="25097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0E0961-9B80-4115-9C38-B7A6B4C31573}" type="pres">
      <dgm:prSet presAssocID="{C2F1BB65-979B-45CF-92EF-89CAA88B6D33}" presName="sibTransLast" presStyleLbl="sibTrans2D1" presStyleIdx="3" presStyleCnt="4" custScaleX="146176" custScaleY="191310"/>
      <dgm:spPr/>
      <dgm:t>
        <a:bodyPr/>
        <a:lstStyle/>
        <a:p>
          <a:endParaRPr lang="it-IT"/>
        </a:p>
      </dgm:t>
    </dgm:pt>
    <dgm:pt modelId="{40ADCA58-306D-41D4-8DBC-7DD29CC30BCE}" type="pres">
      <dgm:prSet presAssocID="{C2F1BB65-979B-45CF-92EF-89CAA88B6D33}" presName="connectorText" presStyleLbl="sibTrans2D1" presStyleIdx="3" presStyleCnt="4"/>
      <dgm:spPr/>
      <dgm:t>
        <a:bodyPr/>
        <a:lstStyle/>
        <a:p>
          <a:endParaRPr lang="it-IT"/>
        </a:p>
      </dgm:t>
    </dgm:pt>
    <dgm:pt modelId="{CAC94035-EDFE-4590-B804-CA4DCED2B7B5}" type="pres">
      <dgm:prSet presAssocID="{C2F1BB65-979B-45CF-92EF-89CAA88B6D33}" presName="lastNode" presStyleLbl="node1" presStyleIdx="4" presStyleCnt="5" custScaleX="356864" custScaleY="250256" custLinFactX="52916" custLinFactNeighborX="100000" custLinFactNeighborY="-1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5ACA182-0EA7-4367-8842-01F4F3536488}" type="presOf" srcId="{9AB19350-9086-431D-A357-00C5592DDB4D}" destId="{E9C0CA99-3B04-4B1B-88B2-3D5027BFC8EC}" srcOrd="0" destOrd="0" presId="urn:microsoft.com/office/officeart/2005/8/layout/equation2"/>
    <dgm:cxn modelId="{ACDCEF78-B12B-4748-9DDF-1CB4FBE2B7E2}" type="presOf" srcId="{DA3167CC-56A4-4DA8-B032-8E61521136D4}" destId="{BF0E0961-9B80-4115-9C38-B7A6B4C31573}" srcOrd="0" destOrd="0" presId="urn:microsoft.com/office/officeart/2005/8/layout/equation2"/>
    <dgm:cxn modelId="{FFCCF136-6CFF-4270-B547-CE6C401B648A}" type="presOf" srcId="{7AB4596E-3645-44A0-BA36-FD15DD93FAC7}" destId="{9B8CF715-A9CD-4A55-A660-FD067D787DE0}" srcOrd="0" destOrd="0" presId="urn:microsoft.com/office/officeart/2005/8/layout/equation2"/>
    <dgm:cxn modelId="{4DEB24B9-2E23-41D7-B922-ED651ED25FF7}" srcId="{C2F1BB65-979B-45CF-92EF-89CAA88B6D33}" destId="{20FBA18C-A0AB-421F-9DFB-6630AFFE58D6}" srcOrd="0" destOrd="0" parTransId="{471FAD2D-23CE-45D0-A12F-36F77B925B72}" sibTransId="{7AB4596E-3645-44A0-BA36-FD15DD93FAC7}"/>
    <dgm:cxn modelId="{910F9403-D180-46A2-9AEC-7B508DC42391}" type="presOf" srcId="{75B89CA0-4F2F-4ADF-8F81-5D01F89517F5}" destId="{CA78C770-E210-4304-9C28-EAED869D27EF}" srcOrd="0" destOrd="0" presId="urn:microsoft.com/office/officeart/2005/8/layout/equation2"/>
    <dgm:cxn modelId="{C4EA405B-99D4-49BC-B1C4-A69098465A2A}" srcId="{C2F1BB65-979B-45CF-92EF-89CAA88B6D33}" destId="{9AB19350-9086-431D-A357-00C5592DDB4D}" srcOrd="3" destOrd="0" parTransId="{582EFD2A-924A-4A4F-97A3-F5FB88B69786}" sibTransId="{DA3167CC-56A4-4DA8-B032-8E61521136D4}"/>
    <dgm:cxn modelId="{F2180A75-CE4F-426D-A9A9-7AB92E2A5BA5}" srcId="{C2F1BB65-979B-45CF-92EF-89CAA88B6D33}" destId="{A2D180DD-B8C0-41B3-BAC3-696904D7F367}" srcOrd="2" destOrd="0" parTransId="{2F5A6082-8558-4839-8F7B-3972E28C7791}" sibTransId="{75B89CA0-4F2F-4ADF-8F81-5D01F89517F5}"/>
    <dgm:cxn modelId="{00299540-B68A-4397-B632-DA93181DC45B}" type="presOf" srcId="{5D7AF704-2D20-4C5F-8BF0-244212C225FB}" destId="{68FAC9AE-FE17-43CB-9C31-906C8CB5F7DC}" srcOrd="0" destOrd="0" presId="urn:microsoft.com/office/officeart/2005/8/layout/equation2"/>
    <dgm:cxn modelId="{E592F1E2-6F39-4133-AF01-16507D73324B}" type="presOf" srcId="{C2F1BB65-979B-45CF-92EF-89CAA88B6D33}" destId="{25CDB96C-CC6B-4CD7-8276-37089FA0FA75}" srcOrd="0" destOrd="0" presId="urn:microsoft.com/office/officeart/2005/8/layout/equation2"/>
    <dgm:cxn modelId="{FD2EB715-C07C-4DFC-A57B-E78F8F754FC2}" type="presOf" srcId="{20FBA18C-A0AB-421F-9DFB-6630AFFE58D6}" destId="{FAE8D45E-513E-474E-BCBE-22F31AE43E73}" srcOrd="0" destOrd="0" presId="urn:microsoft.com/office/officeart/2005/8/layout/equation2"/>
    <dgm:cxn modelId="{F4C61B61-8874-420A-8683-35DED9777AB3}" type="presOf" srcId="{A2D180DD-B8C0-41B3-BAC3-696904D7F367}" destId="{106C0B02-5BD5-4AEB-968E-405B3EDBA24C}" srcOrd="0" destOrd="0" presId="urn:microsoft.com/office/officeart/2005/8/layout/equation2"/>
    <dgm:cxn modelId="{61A05605-87DF-47AA-8DD2-2F83BFB146F8}" type="presOf" srcId="{A7872350-386B-4838-B96F-5795C6747DC7}" destId="{F66EFB4B-8B4C-499A-97EE-B67DA82FCFEB}" srcOrd="0" destOrd="0" presId="urn:microsoft.com/office/officeart/2005/8/layout/equation2"/>
    <dgm:cxn modelId="{5722A165-0970-4AA7-B54B-993B76E53B88}" type="presOf" srcId="{DA3167CC-56A4-4DA8-B032-8E61521136D4}" destId="{40ADCA58-306D-41D4-8DBC-7DD29CC30BCE}" srcOrd="1" destOrd="0" presId="urn:microsoft.com/office/officeart/2005/8/layout/equation2"/>
    <dgm:cxn modelId="{38BA8FA9-9FB5-44AB-8D1A-824AE6F3B244}" srcId="{C2F1BB65-979B-45CF-92EF-89CAA88B6D33}" destId="{5D7AF704-2D20-4C5F-8BF0-244212C225FB}" srcOrd="1" destOrd="0" parTransId="{059FD160-149B-492A-BCC1-91F00337D75D}" sibTransId="{A7872350-386B-4838-B96F-5795C6747DC7}"/>
    <dgm:cxn modelId="{82779308-27C3-4299-8179-087A9595F1A8}" type="presOf" srcId="{C245D276-5C72-4A2B-B90D-2195CF0DD189}" destId="{CAC94035-EDFE-4590-B804-CA4DCED2B7B5}" srcOrd="0" destOrd="0" presId="urn:microsoft.com/office/officeart/2005/8/layout/equation2"/>
    <dgm:cxn modelId="{8E72A1AB-857C-4AA3-B2C0-50A2438EA317}" srcId="{C2F1BB65-979B-45CF-92EF-89CAA88B6D33}" destId="{C245D276-5C72-4A2B-B90D-2195CF0DD189}" srcOrd="4" destOrd="0" parTransId="{B17E4957-07EC-49C0-94EC-F17A2215740F}" sibTransId="{E61BA488-B7EB-4566-98CA-67BBE262C19F}"/>
    <dgm:cxn modelId="{4FAFBFF0-73DC-48D6-A33F-332A9F1EC79A}" type="presParOf" srcId="{25CDB96C-CC6B-4CD7-8276-37089FA0FA75}" destId="{A17C87F8-15F5-437D-B22D-E4F2C1371DAB}" srcOrd="0" destOrd="0" presId="urn:microsoft.com/office/officeart/2005/8/layout/equation2"/>
    <dgm:cxn modelId="{F2A61922-7611-40ED-8B2A-407E49D8B38F}" type="presParOf" srcId="{A17C87F8-15F5-437D-B22D-E4F2C1371DAB}" destId="{FAE8D45E-513E-474E-BCBE-22F31AE43E73}" srcOrd="0" destOrd="0" presId="urn:microsoft.com/office/officeart/2005/8/layout/equation2"/>
    <dgm:cxn modelId="{B423D47D-4F48-4BC2-A85C-1089F54CAA56}" type="presParOf" srcId="{A17C87F8-15F5-437D-B22D-E4F2C1371DAB}" destId="{A68E40A3-45AD-4E54-9B1F-C9C743508686}" srcOrd="1" destOrd="0" presId="urn:microsoft.com/office/officeart/2005/8/layout/equation2"/>
    <dgm:cxn modelId="{E2098421-C094-4C00-855A-2901CC4FCB43}" type="presParOf" srcId="{A17C87F8-15F5-437D-B22D-E4F2C1371DAB}" destId="{9B8CF715-A9CD-4A55-A660-FD067D787DE0}" srcOrd="2" destOrd="0" presId="urn:microsoft.com/office/officeart/2005/8/layout/equation2"/>
    <dgm:cxn modelId="{ED9D410B-AEFB-4B19-A12C-2D3CF198FCBB}" type="presParOf" srcId="{A17C87F8-15F5-437D-B22D-E4F2C1371DAB}" destId="{385A329B-0387-4529-9792-05BD29EF28DD}" srcOrd="3" destOrd="0" presId="urn:microsoft.com/office/officeart/2005/8/layout/equation2"/>
    <dgm:cxn modelId="{1C9CF90D-D889-46DF-8E1D-E435BD560F09}" type="presParOf" srcId="{A17C87F8-15F5-437D-B22D-E4F2C1371DAB}" destId="{68FAC9AE-FE17-43CB-9C31-906C8CB5F7DC}" srcOrd="4" destOrd="0" presId="urn:microsoft.com/office/officeart/2005/8/layout/equation2"/>
    <dgm:cxn modelId="{6B3CBDE1-B44F-4E41-BC10-25A2E6616593}" type="presParOf" srcId="{A17C87F8-15F5-437D-B22D-E4F2C1371DAB}" destId="{CB75DD9E-839E-4F60-A210-48F3A5B5A17B}" srcOrd="5" destOrd="0" presId="urn:microsoft.com/office/officeart/2005/8/layout/equation2"/>
    <dgm:cxn modelId="{665F4BA6-96F0-46C3-BCEB-0764723AF301}" type="presParOf" srcId="{A17C87F8-15F5-437D-B22D-E4F2C1371DAB}" destId="{F66EFB4B-8B4C-499A-97EE-B67DA82FCFEB}" srcOrd="6" destOrd="0" presId="urn:microsoft.com/office/officeart/2005/8/layout/equation2"/>
    <dgm:cxn modelId="{994E1499-01FA-4BCD-B635-205D84DBCB40}" type="presParOf" srcId="{A17C87F8-15F5-437D-B22D-E4F2C1371DAB}" destId="{E1809F8B-8BCA-478B-ADC5-6D30F5428402}" srcOrd="7" destOrd="0" presId="urn:microsoft.com/office/officeart/2005/8/layout/equation2"/>
    <dgm:cxn modelId="{5E6398D9-5419-441A-A6BA-899AB1489AA0}" type="presParOf" srcId="{A17C87F8-15F5-437D-B22D-E4F2C1371DAB}" destId="{106C0B02-5BD5-4AEB-968E-405B3EDBA24C}" srcOrd="8" destOrd="0" presId="urn:microsoft.com/office/officeart/2005/8/layout/equation2"/>
    <dgm:cxn modelId="{E8260C8E-5F65-4DED-A06C-E8B4E6751FD0}" type="presParOf" srcId="{A17C87F8-15F5-437D-B22D-E4F2C1371DAB}" destId="{FEDA9243-03BF-41C7-A756-5C807D407606}" srcOrd="9" destOrd="0" presId="urn:microsoft.com/office/officeart/2005/8/layout/equation2"/>
    <dgm:cxn modelId="{0E3D4427-EFAF-4FA4-BD00-3FA883692A99}" type="presParOf" srcId="{A17C87F8-15F5-437D-B22D-E4F2C1371DAB}" destId="{CA78C770-E210-4304-9C28-EAED869D27EF}" srcOrd="10" destOrd="0" presId="urn:microsoft.com/office/officeart/2005/8/layout/equation2"/>
    <dgm:cxn modelId="{F838540C-1A5C-4EEF-8604-AFCBF0D8E364}" type="presParOf" srcId="{A17C87F8-15F5-437D-B22D-E4F2C1371DAB}" destId="{D428D162-E951-41A2-863D-2599C1CFEECE}" srcOrd="11" destOrd="0" presId="urn:microsoft.com/office/officeart/2005/8/layout/equation2"/>
    <dgm:cxn modelId="{97C2EACB-D5E0-4E31-9C96-6B9D9C993172}" type="presParOf" srcId="{A17C87F8-15F5-437D-B22D-E4F2C1371DAB}" destId="{E9C0CA99-3B04-4B1B-88B2-3D5027BFC8EC}" srcOrd="12" destOrd="0" presId="urn:microsoft.com/office/officeart/2005/8/layout/equation2"/>
    <dgm:cxn modelId="{AE67FD29-B2AB-4F27-9F07-D8E767E88FC2}" type="presParOf" srcId="{25CDB96C-CC6B-4CD7-8276-37089FA0FA75}" destId="{BF0E0961-9B80-4115-9C38-B7A6B4C31573}" srcOrd="1" destOrd="0" presId="urn:microsoft.com/office/officeart/2005/8/layout/equation2"/>
    <dgm:cxn modelId="{D664432D-E976-4186-9830-504AEA9FB026}" type="presParOf" srcId="{BF0E0961-9B80-4115-9C38-B7A6B4C31573}" destId="{40ADCA58-306D-41D4-8DBC-7DD29CC30BCE}" srcOrd="0" destOrd="0" presId="urn:microsoft.com/office/officeart/2005/8/layout/equation2"/>
    <dgm:cxn modelId="{05B97F8E-798C-427D-AB67-8FB47CCA054E}" type="presParOf" srcId="{25CDB96C-CC6B-4CD7-8276-37089FA0FA75}" destId="{CAC94035-EDFE-4590-B804-CA4DCED2B7B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1054EE-C85D-467A-B48D-25C0C5EEEF33}" type="doc">
      <dgm:prSet loTypeId="urn:microsoft.com/office/officeart/2005/8/layout/pyramid2" loCatId="list" qsTypeId="urn:microsoft.com/office/officeart/2005/8/quickstyle/3d4" qsCatId="3D" csTypeId="urn:microsoft.com/office/officeart/2005/8/colors/accent6_1" csCatId="accent6" phldr="1"/>
      <dgm:spPr/>
    </dgm:pt>
    <dgm:pt modelId="{F5A42565-813F-4016-A716-BBEB02021B22}">
      <dgm:prSet phldrT="[Testo]" custT="1"/>
      <dgm:spPr/>
      <dgm:t>
        <a:bodyPr/>
        <a:lstStyle/>
        <a:p>
          <a:r>
            <a:rPr lang="it-IT" sz="1600" b="1" dirty="0" smtClean="0"/>
            <a:t>Classic CF with PI</a:t>
          </a:r>
          <a:endParaRPr lang="it-IT" sz="1600" b="1" dirty="0"/>
        </a:p>
      </dgm:t>
    </dgm:pt>
    <dgm:pt modelId="{44BCEDB7-6536-473C-8586-3AC7D6EE8D58}" type="parTrans" cxnId="{951E12C3-96FD-45F9-B86F-8A428E710DC7}">
      <dgm:prSet/>
      <dgm:spPr/>
      <dgm:t>
        <a:bodyPr/>
        <a:lstStyle/>
        <a:p>
          <a:endParaRPr lang="it-IT" sz="1400"/>
        </a:p>
      </dgm:t>
    </dgm:pt>
    <dgm:pt modelId="{3076D98A-6E3B-436A-84BA-BB9CD6EACB5B}" type="sibTrans" cxnId="{951E12C3-96FD-45F9-B86F-8A428E710DC7}">
      <dgm:prSet/>
      <dgm:spPr/>
      <dgm:t>
        <a:bodyPr/>
        <a:lstStyle/>
        <a:p>
          <a:endParaRPr lang="it-IT" sz="1400"/>
        </a:p>
      </dgm:t>
    </dgm:pt>
    <dgm:pt modelId="{DD95AD4D-B3B6-4FC0-A950-6638EF0CA1F9}">
      <dgm:prSet phldrT="[Testo]" custT="1"/>
      <dgm:spPr/>
      <dgm:t>
        <a:bodyPr/>
        <a:lstStyle/>
        <a:p>
          <a:r>
            <a:rPr lang="it-IT" sz="1600" b="1" dirty="0" smtClean="0"/>
            <a:t>Classic CF with PS</a:t>
          </a:r>
          <a:endParaRPr lang="it-IT" sz="1600" b="1" dirty="0"/>
        </a:p>
      </dgm:t>
    </dgm:pt>
    <dgm:pt modelId="{BAAF9078-2B9A-4731-BFB1-9830D0184266}" type="parTrans" cxnId="{BDFCAAE6-C93D-4698-82DB-DB8D276F5EA4}">
      <dgm:prSet/>
      <dgm:spPr/>
      <dgm:t>
        <a:bodyPr/>
        <a:lstStyle/>
        <a:p>
          <a:endParaRPr lang="it-IT" sz="1400"/>
        </a:p>
      </dgm:t>
    </dgm:pt>
    <dgm:pt modelId="{CC9B3D94-5B1D-4F41-97FF-C8962D1CCA89}" type="sibTrans" cxnId="{BDFCAAE6-C93D-4698-82DB-DB8D276F5EA4}">
      <dgm:prSet/>
      <dgm:spPr/>
      <dgm:t>
        <a:bodyPr/>
        <a:lstStyle/>
        <a:p>
          <a:endParaRPr lang="it-IT" sz="1400"/>
        </a:p>
      </dgm:t>
    </dgm:pt>
    <dgm:pt modelId="{395E3E2E-1E48-403C-BAF4-C982ADD93FE0}">
      <dgm:prSet phldrT="[Testo]" custT="1"/>
      <dgm:spPr/>
      <dgm:t>
        <a:bodyPr/>
        <a:lstStyle/>
        <a:p>
          <a:pPr algn="ctr"/>
          <a:r>
            <a:rPr lang="it-IT" sz="1600" b="1" dirty="0" smtClean="0"/>
            <a:t>CFTR-RD / </a:t>
          </a:r>
          <a:r>
            <a:rPr lang="it-IT" sz="1600" b="1" dirty="0" err="1" smtClean="0"/>
            <a:t>atypical</a:t>
          </a:r>
          <a:endParaRPr lang="it-IT" sz="1600" b="1" dirty="0"/>
        </a:p>
      </dgm:t>
    </dgm:pt>
    <dgm:pt modelId="{B3E2768D-33A0-462C-8FD1-F93B0DE94C52}" type="parTrans" cxnId="{17CA5B6C-998E-48A5-8E76-1FE3EEF68B70}">
      <dgm:prSet/>
      <dgm:spPr/>
      <dgm:t>
        <a:bodyPr/>
        <a:lstStyle/>
        <a:p>
          <a:endParaRPr lang="it-IT" sz="1400"/>
        </a:p>
      </dgm:t>
    </dgm:pt>
    <dgm:pt modelId="{2AD56FC9-BEF2-445D-BC49-5FCC718F3513}" type="sibTrans" cxnId="{17CA5B6C-998E-48A5-8E76-1FE3EEF68B70}">
      <dgm:prSet/>
      <dgm:spPr/>
      <dgm:t>
        <a:bodyPr/>
        <a:lstStyle/>
        <a:p>
          <a:endParaRPr lang="it-IT" sz="1400"/>
        </a:p>
      </dgm:t>
    </dgm:pt>
    <dgm:pt modelId="{38E3BA92-F039-4C7A-AF3F-C657CF4E393E}">
      <dgm:prSet phldrT="[Testo]" custT="1"/>
      <dgm:spPr/>
      <dgm:t>
        <a:bodyPr/>
        <a:lstStyle/>
        <a:p>
          <a:pPr algn="l"/>
          <a:r>
            <a:rPr lang="it-IT" sz="1400" dirty="0" err="1" smtClean="0"/>
            <a:t>Idiopathic</a:t>
          </a:r>
          <a:r>
            <a:rPr lang="it-IT" sz="1400" dirty="0" smtClean="0"/>
            <a:t> </a:t>
          </a:r>
          <a:r>
            <a:rPr lang="it-IT" sz="1400" dirty="0" err="1" smtClean="0"/>
            <a:t>pancreatitis</a:t>
          </a:r>
          <a:endParaRPr lang="it-IT" sz="1400" dirty="0"/>
        </a:p>
      </dgm:t>
    </dgm:pt>
    <dgm:pt modelId="{E2AD8A8A-28F0-4F49-A389-A39DDE936820}" type="parTrans" cxnId="{5CCE7018-4E50-41D2-97C7-1DDF94637735}">
      <dgm:prSet/>
      <dgm:spPr/>
      <dgm:t>
        <a:bodyPr/>
        <a:lstStyle/>
        <a:p>
          <a:endParaRPr lang="it-IT" sz="1400"/>
        </a:p>
      </dgm:t>
    </dgm:pt>
    <dgm:pt modelId="{13A0EF84-5C1E-4D9A-9F1B-0B3CEBCBCEAA}" type="sibTrans" cxnId="{5CCE7018-4E50-41D2-97C7-1DDF94637735}">
      <dgm:prSet/>
      <dgm:spPr/>
      <dgm:t>
        <a:bodyPr/>
        <a:lstStyle/>
        <a:p>
          <a:endParaRPr lang="it-IT" sz="1400"/>
        </a:p>
      </dgm:t>
    </dgm:pt>
    <dgm:pt modelId="{215F0112-04AB-43CB-884A-F060D36E8D27}">
      <dgm:prSet phldrT="[Testo]" custT="1"/>
      <dgm:spPr/>
      <dgm:t>
        <a:bodyPr/>
        <a:lstStyle/>
        <a:p>
          <a:pPr algn="l"/>
          <a:r>
            <a:rPr lang="it-IT" sz="1400" dirty="0" err="1" smtClean="0"/>
            <a:t>Nasal</a:t>
          </a:r>
          <a:r>
            <a:rPr lang="it-IT" sz="1400" dirty="0" smtClean="0"/>
            <a:t> </a:t>
          </a:r>
          <a:r>
            <a:rPr lang="it-IT" sz="1400" dirty="0" err="1" smtClean="0"/>
            <a:t>polyposis</a:t>
          </a:r>
          <a:endParaRPr lang="it-IT" sz="1400" dirty="0"/>
        </a:p>
      </dgm:t>
    </dgm:pt>
    <dgm:pt modelId="{95E13787-1769-43CA-8F2E-CF66BE1E4648}" type="parTrans" cxnId="{341F3A75-B7B1-440C-8DF9-39559C9DAA1B}">
      <dgm:prSet/>
      <dgm:spPr/>
      <dgm:t>
        <a:bodyPr/>
        <a:lstStyle/>
        <a:p>
          <a:endParaRPr lang="it-IT" sz="1400"/>
        </a:p>
      </dgm:t>
    </dgm:pt>
    <dgm:pt modelId="{D82CA214-3614-4820-A8A9-34460F76E4B2}" type="sibTrans" cxnId="{341F3A75-B7B1-440C-8DF9-39559C9DAA1B}">
      <dgm:prSet/>
      <dgm:spPr/>
      <dgm:t>
        <a:bodyPr/>
        <a:lstStyle/>
        <a:p>
          <a:endParaRPr lang="it-IT" sz="1400"/>
        </a:p>
      </dgm:t>
    </dgm:pt>
    <dgm:pt modelId="{BCFDD67F-657E-4D6D-9753-264DF5A8077B}">
      <dgm:prSet phldrT="[Testo]" custT="1"/>
      <dgm:spPr/>
      <dgm:t>
        <a:bodyPr/>
        <a:lstStyle/>
        <a:p>
          <a:pPr algn="l"/>
          <a:r>
            <a:rPr lang="it-IT" sz="1400" dirty="0" err="1" smtClean="0"/>
            <a:t>Primary</a:t>
          </a:r>
          <a:r>
            <a:rPr lang="it-IT" sz="1400" dirty="0" smtClean="0"/>
            <a:t> </a:t>
          </a:r>
          <a:r>
            <a:rPr lang="it-IT" sz="1400" dirty="0" err="1" smtClean="0"/>
            <a:t>sclerosing</a:t>
          </a:r>
          <a:r>
            <a:rPr lang="it-IT" sz="1400" dirty="0" smtClean="0"/>
            <a:t> </a:t>
          </a:r>
          <a:r>
            <a:rPr lang="it-IT" sz="1400" dirty="0" err="1" smtClean="0"/>
            <a:t>cholangitis</a:t>
          </a:r>
          <a:r>
            <a:rPr lang="it-IT" sz="1400" dirty="0" smtClean="0"/>
            <a:t>, </a:t>
          </a:r>
          <a:r>
            <a:rPr lang="it-IT" sz="1400" dirty="0" err="1" smtClean="0"/>
            <a:t>biliary</a:t>
          </a:r>
          <a:r>
            <a:rPr lang="it-IT" sz="1400" dirty="0" smtClean="0"/>
            <a:t> </a:t>
          </a:r>
          <a:r>
            <a:rPr lang="it-IT" sz="1400" dirty="0" err="1" smtClean="0"/>
            <a:t>cirrhosis</a:t>
          </a:r>
          <a:r>
            <a:rPr lang="it-IT" sz="1400" dirty="0" smtClean="0"/>
            <a:t> and </a:t>
          </a:r>
          <a:r>
            <a:rPr lang="it-IT" sz="1400" dirty="0" err="1" smtClean="0"/>
            <a:t>portal</a:t>
          </a:r>
          <a:r>
            <a:rPr lang="it-IT" sz="1400" dirty="0" smtClean="0"/>
            <a:t> </a:t>
          </a:r>
          <a:r>
            <a:rPr lang="it-IT" sz="1400" dirty="0" err="1" smtClean="0"/>
            <a:t>hypertension</a:t>
          </a:r>
          <a:endParaRPr lang="it-IT" sz="1400" dirty="0"/>
        </a:p>
      </dgm:t>
    </dgm:pt>
    <dgm:pt modelId="{F7C6EEBD-A66F-48AF-8438-5D1D69C4B325}" type="parTrans" cxnId="{7AEBFFC2-5ED6-4D9B-AE97-1AC8CE841900}">
      <dgm:prSet/>
      <dgm:spPr/>
      <dgm:t>
        <a:bodyPr/>
        <a:lstStyle/>
        <a:p>
          <a:endParaRPr lang="it-IT" sz="1400"/>
        </a:p>
      </dgm:t>
    </dgm:pt>
    <dgm:pt modelId="{E834F553-44DA-4828-8DB7-797DB20C5D55}" type="sibTrans" cxnId="{7AEBFFC2-5ED6-4D9B-AE97-1AC8CE841900}">
      <dgm:prSet/>
      <dgm:spPr/>
      <dgm:t>
        <a:bodyPr/>
        <a:lstStyle/>
        <a:p>
          <a:endParaRPr lang="it-IT" sz="1400"/>
        </a:p>
      </dgm:t>
    </dgm:pt>
    <dgm:pt modelId="{8B13A716-B0C8-46F0-BF81-1E095A424655}">
      <dgm:prSet phldrT="[Testo]" custT="1"/>
      <dgm:spPr/>
      <dgm:t>
        <a:bodyPr/>
        <a:lstStyle/>
        <a:p>
          <a:pPr algn="l"/>
          <a:r>
            <a:rPr lang="it-IT" sz="1400" dirty="0" err="1" smtClean="0"/>
            <a:t>Disseminated</a:t>
          </a:r>
          <a:r>
            <a:rPr lang="it-IT" sz="1400" dirty="0" smtClean="0"/>
            <a:t> </a:t>
          </a:r>
          <a:r>
            <a:rPr lang="it-IT" sz="1400" dirty="0" err="1" smtClean="0"/>
            <a:t>bronchiectasis</a:t>
          </a:r>
          <a:endParaRPr lang="it-IT" sz="1400" dirty="0"/>
        </a:p>
      </dgm:t>
    </dgm:pt>
    <dgm:pt modelId="{C0FB1787-2808-44E6-8ECD-E69D27E63090}" type="parTrans" cxnId="{D9CC2186-348A-4B66-88D7-DD173495DA62}">
      <dgm:prSet/>
      <dgm:spPr/>
      <dgm:t>
        <a:bodyPr/>
        <a:lstStyle/>
        <a:p>
          <a:endParaRPr lang="it-IT" sz="1400"/>
        </a:p>
      </dgm:t>
    </dgm:pt>
    <dgm:pt modelId="{1C2AEBFD-1CD9-4BDF-BE5E-58D55BE40C33}" type="sibTrans" cxnId="{D9CC2186-348A-4B66-88D7-DD173495DA62}">
      <dgm:prSet/>
      <dgm:spPr/>
      <dgm:t>
        <a:bodyPr/>
        <a:lstStyle/>
        <a:p>
          <a:endParaRPr lang="it-IT" sz="1400"/>
        </a:p>
      </dgm:t>
    </dgm:pt>
    <dgm:pt modelId="{6CDF0964-5E9B-421D-B34B-D528F31F902C}">
      <dgm:prSet phldrT="[Testo]" custT="1"/>
      <dgm:spPr/>
      <dgm:t>
        <a:bodyPr/>
        <a:lstStyle/>
        <a:p>
          <a:pPr algn="l"/>
          <a:r>
            <a:rPr lang="it-IT" sz="1400" dirty="0" err="1" smtClean="0"/>
            <a:t>Chronic</a:t>
          </a:r>
          <a:r>
            <a:rPr lang="it-IT" sz="1400" dirty="0" smtClean="0"/>
            <a:t> </a:t>
          </a:r>
          <a:r>
            <a:rPr lang="it-IT" sz="1400" dirty="0" err="1" smtClean="0"/>
            <a:t>rhinosinusitis</a:t>
          </a:r>
          <a:endParaRPr lang="it-IT" sz="1400" dirty="0"/>
        </a:p>
      </dgm:t>
    </dgm:pt>
    <dgm:pt modelId="{3815876F-644A-4253-818F-B111D2935CD0}" type="parTrans" cxnId="{3176CCB5-F0BC-4A6D-B67A-B2F7E572AFE1}">
      <dgm:prSet/>
      <dgm:spPr/>
      <dgm:t>
        <a:bodyPr/>
        <a:lstStyle/>
        <a:p>
          <a:endParaRPr lang="it-IT" sz="1400"/>
        </a:p>
      </dgm:t>
    </dgm:pt>
    <dgm:pt modelId="{2BDD9356-B132-4BC0-8494-D1B557BF1326}" type="sibTrans" cxnId="{3176CCB5-F0BC-4A6D-B67A-B2F7E572AFE1}">
      <dgm:prSet/>
      <dgm:spPr/>
      <dgm:t>
        <a:bodyPr/>
        <a:lstStyle/>
        <a:p>
          <a:endParaRPr lang="it-IT" sz="1400"/>
        </a:p>
      </dgm:t>
    </dgm:pt>
    <dgm:pt modelId="{52D55011-F479-446E-A189-5B90B71F1AAA}">
      <dgm:prSet phldrT="[Testo]" custT="1"/>
      <dgm:spPr/>
      <dgm:t>
        <a:bodyPr/>
        <a:lstStyle/>
        <a:p>
          <a:pPr algn="l"/>
          <a:r>
            <a:rPr lang="it-IT" sz="1400" dirty="0" err="1" smtClean="0"/>
            <a:t>Metabolic</a:t>
          </a:r>
          <a:r>
            <a:rPr lang="it-IT" sz="1400" dirty="0" smtClean="0"/>
            <a:t> </a:t>
          </a:r>
          <a:r>
            <a:rPr lang="it-IT" sz="1400" dirty="0" err="1" smtClean="0"/>
            <a:t>alkalosis</a:t>
          </a:r>
          <a:r>
            <a:rPr lang="it-IT" sz="1400" dirty="0" smtClean="0"/>
            <a:t>, </a:t>
          </a:r>
          <a:r>
            <a:rPr lang="it-IT" sz="1400" dirty="0" err="1" smtClean="0"/>
            <a:t>hypochloremia</a:t>
          </a:r>
          <a:r>
            <a:rPr lang="it-IT" sz="1400" dirty="0" smtClean="0"/>
            <a:t>, </a:t>
          </a:r>
          <a:r>
            <a:rPr lang="it-IT" sz="1400" dirty="0" err="1" smtClean="0"/>
            <a:t>hyponatriemia</a:t>
          </a:r>
          <a:r>
            <a:rPr lang="it-IT" sz="1400" dirty="0" smtClean="0"/>
            <a:t>, </a:t>
          </a:r>
          <a:r>
            <a:rPr lang="it-IT" sz="1400" dirty="0" err="1" smtClean="0"/>
            <a:t>hypokalemia</a:t>
          </a:r>
          <a:r>
            <a:rPr lang="it-IT" sz="1400" dirty="0" smtClean="0"/>
            <a:t> and </a:t>
          </a:r>
          <a:r>
            <a:rPr lang="it-IT" sz="1400" dirty="0" err="1" smtClean="0"/>
            <a:t>dehydration</a:t>
          </a:r>
          <a:endParaRPr lang="it-IT" sz="1400" dirty="0"/>
        </a:p>
      </dgm:t>
    </dgm:pt>
    <dgm:pt modelId="{B39B133E-1AD3-4662-86FF-C677BCDF4731}" type="parTrans" cxnId="{9D2E0F5C-1EC5-4C6C-8E02-5620FCD6AA47}">
      <dgm:prSet/>
      <dgm:spPr/>
      <dgm:t>
        <a:bodyPr/>
        <a:lstStyle/>
        <a:p>
          <a:endParaRPr lang="it-IT" sz="1400"/>
        </a:p>
      </dgm:t>
    </dgm:pt>
    <dgm:pt modelId="{512C62DA-ECB3-4D3E-BB08-336D28B688D9}" type="sibTrans" cxnId="{9D2E0F5C-1EC5-4C6C-8E02-5620FCD6AA47}">
      <dgm:prSet/>
      <dgm:spPr/>
      <dgm:t>
        <a:bodyPr/>
        <a:lstStyle/>
        <a:p>
          <a:endParaRPr lang="it-IT" sz="1400"/>
        </a:p>
      </dgm:t>
    </dgm:pt>
    <dgm:pt modelId="{A95276A6-4EED-4C27-9B2A-8F85D6156A1F}">
      <dgm:prSet phldrT="[Testo]" custT="1"/>
      <dgm:spPr/>
      <dgm:t>
        <a:bodyPr/>
        <a:lstStyle/>
        <a:p>
          <a:pPr algn="l"/>
          <a:r>
            <a:rPr lang="it-IT" sz="1400" dirty="0" smtClean="0"/>
            <a:t>CBAVD</a:t>
          </a:r>
          <a:endParaRPr lang="it-IT" sz="1400" dirty="0"/>
        </a:p>
      </dgm:t>
    </dgm:pt>
    <dgm:pt modelId="{FB7BA27B-6A41-4D07-BD61-619E060F0E49}" type="parTrans" cxnId="{0AA06C2C-DF7F-4937-864D-061B208D5082}">
      <dgm:prSet/>
      <dgm:spPr/>
      <dgm:t>
        <a:bodyPr/>
        <a:lstStyle/>
        <a:p>
          <a:endParaRPr lang="it-IT" sz="1400"/>
        </a:p>
      </dgm:t>
    </dgm:pt>
    <dgm:pt modelId="{9687114F-8308-4083-8B8F-3A9546B37A38}" type="sibTrans" cxnId="{0AA06C2C-DF7F-4937-864D-061B208D5082}">
      <dgm:prSet/>
      <dgm:spPr/>
      <dgm:t>
        <a:bodyPr/>
        <a:lstStyle/>
        <a:p>
          <a:endParaRPr lang="it-IT" sz="1400"/>
        </a:p>
      </dgm:t>
    </dgm:pt>
    <dgm:pt modelId="{3E56F5BD-7AC3-47D7-B51C-76287488348D}">
      <dgm:prSet phldrT="[Testo]" custT="1"/>
      <dgm:spPr/>
      <dgm:t>
        <a:bodyPr/>
        <a:lstStyle/>
        <a:p>
          <a:pPr algn="l"/>
          <a:r>
            <a:rPr lang="it-IT" sz="1400" dirty="0" smtClean="0"/>
            <a:t>…………</a:t>
          </a:r>
          <a:endParaRPr lang="it-IT" sz="1400" dirty="0"/>
        </a:p>
      </dgm:t>
    </dgm:pt>
    <dgm:pt modelId="{48D2E01F-7E1D-45AF-AE08-F115DA95E9EF}" type="parTrans" cxnId="{5A99B121-5C3E-4AB0-8D9E-45E02DD8448F}">
      <dgm:prSet/>
      <dgm:spPr/>
      <dgm:t>
        <a:bodyPr/>
        <a:lstStyle/>
        <a:p>
          <a:endParaRPr lang="it-IT" sz="1400"/>
        </a:p>
      </dgm:t>
    </dgm:pt>
    <dgm:pt modelId="{B5291260-738E-4E9A-850A-7D0B82C57081}" type="sibTrans" cxnId="{5A99B121-5C3E-4AB0-8D9E-45E02DD8448F}">
      <dgm:prSet/>
      <dgm:spPr/>
      <dgm:t>
        <a:bodyPr/>
        <a:lstStyle/>
        <a:p>
          <a:endParaRPr lang="it-IT" sz="1400"/>
        </a:p>
      </dgm:t>
    </dgm:pt>
    <dgm:pt modelId="{99677B0C-E6D4-442E-9966-758223E2C6CA}">
      <dgm:prSet phldrT="[Testo]" custT="1"/>
      <dgm:spPr/>
      <dgm:t>
        <a:bodyPr/>
        <a:lstStyle/>
        <a:p>
          <a:pPr algn="l"/>
          <a:r>
            <a:rPr lang="it-IT" sz="1400" dirty="0" smtClean="0"/>
            <a:t>…………</a:t>
          </a:r>
          <a:endParaRPr lang="it-IT" sz="1400" dirty="0"/>
        </a:p>
      </dgm:t>
    </dgm:pt>
    <dgm:pt modelId="{90C06CB5-A4EC-42BC-808F-A5C52DD80726}" type="parTrans" cxnId="{8453B23D-0F20-48D0-8B1F-029E9FDD9D10}">
      <dgm:prSet/>
      <dgm:spPr/>
      <dgm:t>
        <a:bodyPr/>
        <a:lstStyle/>
        <a:p>
          <a:endParaRPr lang="it-IT" sz="1400"/>
        </a:p>
      </dgm:t>
    </dgm:pt>
    <dgm:pt modelId="{5494CD2B-A077-4D4B-9C52-DB06C9279FB4}" type="sibTrans" cxnId="{8453B23D-0F20-48D0-8B1F-029E9FDD9D10}">
      <dgm:prSet/>
      <dgm:spPr/>
      <dgm:t>
        <a:bodyPr/>
        <a:lstStyle/>
        <a:p>
          <a:endParaRPr lang="it-IT" sz="1400"/>
        </a:p>
      </dgm:t>
    </dgm:pt>
    <dgm:pt modelId="{B3C8B006-49FE-44DD-B2E2-E2D843A2C6B8}" type="pres">
      <dgm:prSet presAssocID="{D01054EE-C85D-467A-B48D-25C0C5EEEF33}" presName="compositeShape" presStyleCnt="0">
        <dgm:presLayoutVars>
          <dgm:dir/>
          <dgm:resizeHandles/>
        </dgm:presLayoutVars>
      </dgm:prSet>
      <dgm:spPr/>
    </dgm:pt>
    <dgm:pt modelId="{2358D3F3-57B6-4FB9-8431-5CBA29FE4C0D}" type="pres">
      <dgm:prSet presAssocID="{D01054EE-C85D-467A-B48D-25C0C5EEEF33}" presName="pyramid" presStyleLbl="node1" presStyleIdx="0" presStyleCnt="1"/>
      <dgm:spPr/>
    </dgm:pt>
    <dgm:pt modelId="{7FD5C6ED-28D2-4832-8818-462DAA7A1062}" type="pres">
      <dgm:prSet presAssocID="{D01054EE-C85D-467A-B48D-25C0C5EEEF33}" presName="theList" presStyleCnt="0"/>
      <dgm:spPr/>
    </dgm:pt>
    <dgm:pt modelId="{C150225A-1E69-44FD-BE10-A76EC37B4F07}" type="pres">
      <dgm:prSet presAssocID="{F5A42565-813F-4016-A716-BBEB02021B22}" presName="aNode" presStyleLbl="fgAcc1" presStyleIdx="0" presStyleCnt="3" custScaleX="124938" custScaleY="254229" custLinFactY="-44998" custLinFactNeighborX="13495" custLinFactNeighborY="-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CA7E0A3-2FE9-46AA-B744-358145913811}" type="pres">
      <dgm:prSet presAssocID="{F5A42565-813F-4016-A716-BBEB02021B22}" presName="aSpace" presStyleCnt="0"/>
      <dgm:spPr/>
    </dgm:pt>
    <dgm:pt modelId="{E2821385-F782-4CEA-BF85-4E57CDC19E1C}" type="pres">
      <dgm:prSet presAssocID="{DD95AD4D-B3B6-4FC0-A950-6638EF0CA1F9}" presName="aNode" presStyleLbl="fgAcc1" presStyleIdx="1" presStyleCnt="3" custScaleX="125339" custScaleY="262618" custLinFactNeighborX="14579" custLinFactNeighborY="-1121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140F48B-6F0F-4FF8-8592-B20424AE6A05}" type="pres">
      <dgm:prSet presAssocID="{DD95AD4D-B3B6-4FC0-A950-6638EF0CA1F9}" presName="aSpace" presStyleCnt="0"/>
      <dgm:spPr/>
    </dgm:pt>
    <dgm:pt modelId="{3C118922-0EB4-48C1-B2F1-A45A090269FF}" type="pres">
      <dgm:prSet presAssocID="{395E3E2E-1E48-403C-BAF4-C982ADD93FE0}" presName="aNode" presStyleLbl="fgAcc1" presStyleIdx="2" presStyleCnt="3" custScaleX="123958" custScaleY="2000000" custLinFactY="64131" custLinFactNeighborX="13994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CEA91C-E041-4786-9588-1F3BAFB5C461}" type="pres">
      <dgm:prSet presAssocID="{395E3E2E-1E48-403C-BAF4-C982ADD93FE0}" presName="aSpace" presStyleCnt="0"/>
      <dgm:spPr/>
    </dgm:pt>
  </dgm:ptLst>
  <dgm:cxnLst>
    <dgm:cxn modelId="{5A99B121-5C3E-4AB0-8D9E-45E02DD8448F}" srcId="{395E3E2E-1E48-403C-BAF4-C982ADD93FE0}" destId="{3E56F5BD-7AC3-47D7-B51C-76287488348D}" srcOrd="7" destOrd="0" parTransId="{48D2E01F-7E1D-45AF-AE08-F115DA95E9EF}" sibTransId="{B5291260-738E-4E9A-850A-7D0B82C57081}"/>
    <dgm:cxn modelId="{0AA06C2C-DF7F-4937-864D-061B208D5082}" srcId="{395E3E2E-1E48-403C-BAF4-C982ADD93FE0}" destId="{A95276A6-4EED-4C27-9B2A-8F85D6156A1F}" srcOrd="4" destOrd="0" parTransId="{FB7BA27B-6A41-4D07-BD61-619E060F0E49}" sibTransId="{9687114F-8308-4083-8B8F-3A9546B37A38}"/>
    <dgm:cxn modelId="{B7AAB679-DE9D-4C70-AE2D-B21BC6A009A4}" type="presOf" srcId="{F5A42565-813F-4016-A716-BBEB02021B22}" destId="{C150225A-1E69-44FD-BE10-A76EC37B4F07}" srcOrd="0" destOrd="0" presId="urn:microsoft.com/office/officeart/2005/8/layout/pyramid2"/>
    <dgm:cxn modelId="{CD24C7E0-0B49-461A-A6C2-48AC98A807DA}" type="presOf" srcId="{BCFDD67F-657E-4D6D-9753-264DF5A8077B}" destId="{3C118922-0EB4-48C1-B2F1-A45A090269FF}" srcOrd="0" destOrd="7" presId="urn:microsoft.com/office/officeart/2005/8/layout/pyramid2"/>
    <dgm:cxn modelId="{D9CC2186-348A-4B66-88D7-DD173495DA62}" srcId="{395E3E2E-1E48-403C-BAF4-C982ADD93FE0}" destId="{8B13A716-B0C8-46F0-BF81-1E095A424655}" srcOrd="1" destOrd="0" parTransId="{C0FB1787-2808-44E6-8ECD-E69D27E63090}" sibTransId="{1C2AEBFD-1CD9-4BDF-BE5E-58D55BE40C33}"/>
    <dgm:cxn modelId="{3792A597-5F07-4B64-A224-C3D55BB1F869}" type="presOf" srcId="{395E3E2E-1E48-403C-BAF4-C982ADD93FE0}" destId="{3C118922-0EB4-48C1-B2F1-A45A090269FF}" srcOrd="0" destOrd="0" presId="urn:microsoft.com/office/officeart/2005/8/layout/pyramid2"/>
    <dgm:cxn modelId="{341F3A75-B7B1-440C-8DF9-39559C9DAA1B}" srcId="{395E3E2E-1E48-403C-BAF4-C982ADD93FE0}" destId="{215F0112-04AB-43CB-884A-F060D36E8D27}" srcOrd="2" destOrd="0" parTransId="{95E13787-1769-43CA-8F2E-CF66BE1E4648}" sibTransId="{D82CA214-3614-4820-A8A9-34460F76E4B2}"/>
    <dgm:cxn modelId="{6FE65E51-1E64-492D-9279-77C589F584F5}" type="presOf" srcId="{8B13A716-B0C8-46F0-BF81-1E095A424655}" destId="{3C118922-0EB4-48C1-B2F1-A45A090269FF}" srcOrd="0" destOrd="2" presId="urn:microsoft.com/office/officeart/2005/8/layout/pyramid2"/>
    <dgm:cxn modelId="{9E231363-BA52-4492-B574-2017F20E8E6C}" type="presOf" srcId="{38E3BA92-F039-4C7A-AF3F-C657CF4E393E}" destId="{3C118922-0EB4-48C1-B2F1-A45A090269FF}" srcOrd="0" destOrd="1" presId="urn:microsoft.com/office/officeart/2005/8/layout/pyramid2"/>
    <dgm:cxn modelId="{89C122BD-E2BC-4258-A61B-6A1CD4565006}" type="presOf" srcId="{A95276A6-4EED-4C27-9B2A-8F85D6156A1F}" destId="{3C118922-0EB4-48C1-B2F1-A45A090269FF}" srcOrd="0" destOrd="5" presId="urn:microsoft.com/office/officeart/2005/8/layout/pyramid2"/>
    <dgm:cxn modelId="{8453B23D-0F20-48D0-8B1F-029E9FDD9D10}" srcId="{395E3E2E-1E48-403C-BAF4-C982ADD93FE0}" destId="{99677B0C-E6D4-442E-9966-758223E2C6CA}" srcOrd="8" destOrd="0" parTransId="{90C06CB5-A4EC-42BC-808F-A5C52DD80726}" sibTransId="{5494CD2B-A077-4D4B-9C52-DB06C9279FB4}"/>
    <dgm:cxn modelId="{6FB1ACC2-F0B3-4220-B646-4DFE4CBDB791}" type="presOf" srcId="{D01054EE-C85D-467A-B48D-25C0C5EEEF33}" destId="{B3C8B006-49FE-44DD-B2E2-E2D843A2C6B8}" srcOrd="0" destOrd="0" presId="urn:microsoft.com/office/officeart/2005/8/layout/pyramid2"/>
    <dgm:cxn modelId="{97EAEB1A-12AD-40C6-9BC2-5299E9F157DE}" type="presOf" srcId="{99677B0C-E6D4-442E-9966-758223E2C6CA}" destId="{3C118922-0EB4-48C1-B2F1-A45A090269FF}" srcOrd="0" destOrd="9" presId="urn:microsoft.com/office/officeart/2005/8/layout/pyramid2"/>
    <dgm:cxn modelId="{5CCE7018-4E50-41D2-97C7-1DDF94637735}" srcId="{395E3E2E-1E48-403C-BAF4-C982ADD93FE0}" destId="{38E3BA92-F039-4C7A-AF3F-C657CF4E393E}" srcOrd="0" destOrd="0" parTransId="{E2AD8A8A-28F0-4F49-A389-A39DDE936820}" sibTransId="{13A0EF84-5C1E-4D9A-9F1B-0B3CEBCBCEAA}"/>
    <dgm:cxn modelId="{B63765D1-CF1A-4C7B-86E2-B021F0A6A3C0}" type="presOf" srcId="{215F0112-04AB-43CB-884A-F060D36E8D27}" destId="{3C118922-0EB4-48C1-B2F1-A45A090269FF}" srcOrd="0" destOrd="3" presId="urn:microsoft.com/office/officeart/2005/8/layout/pyramid2"/>
    <dgm:cxn modelId="{9D2E0F5C-1EC5-4C6C-8E02-5620FCD6AA47}" srcId="{395E3E2E-1E48-403C-BAF4-C982ADD93FE0}" destId="{52D55011-F479-446E-A189-5B90B71F1AAA}" srcOrd="5" destOrd="0" parTransId="{B39B133E-1AD3-4662-86FF-C677BCDF4731}" sibTransId="{512C62DA-ECB3-4D3E-BB08-336D28B688D9}"/>
    <dgm:cxn modelId="{B4E793BC-86B1-46A1-8800-0D1AADE28EC9}" type="presOf" srcId="{6CDF0964-5E9B-421D-B34B-D528F31F902C}" destId="{3C118922-0EB4-48C1-B2F1-A45A090269FF}" srcOrd="0" destOrd="4" presId="urn:microsoft.com/office/officeart/2005/8/layout/pyramid2"/>
    <dgm:cxn modelId="{3176CCB5-F0BC-4A6D-B67A-B2F7E572AFE1}" srcId="{395E3E2E-1E48-403C-BAF4-C982ADD93FE0}" destId="{6CDF0964-5E9B-421D-B34B-D528F31F902C}" srcOrd="3" destOrd="0" parTransId="{3815876F-644A-4253-818F-B111D2935CD0}" sibTransId="{2BDD9356-B132-4BC0-8494-D1B557BF1326}"/>
    <dgm:cxn modelId="{911B07C0-F106-439B-811C-A963E6EABA68}" type="presOf" srcId="{DD95AD4D-B3B6-4FC0-A950-6638EF0CA1F9}" destId="{E2821385-F782-4CEA-BF85-4E57CDC19E1C}" srcOrd="0" destOrd="0" presId="urn:microsoft.com/office/officeart/2005/8/layout/pyramid2"/>
    <dgm:cxn modelId="{BDFCAAE6-C93D-4698-82DB-DB8D276F5EA4}" srcId="{D01054EE-C85D-467A-B48D-25C0C5EEEF33}" destId="{DD95AD4D-B3B6-4FC0-A950-6638EF0CA1F9}" srcOrd="1" destOrd="0" parTransId="{BAAF9078-2B9A-4731-BFB1-9830D0184266}" sibTransId="{CC9B3D94-5B1D-4F41-97FF-C8962D1CCA89}"/>
    <dgm:cxn modelId="{951E12C3-96FD-45F9-B86F-8A428E710DC7}" srcId="{D01054EE-C85D-467A-B48D-25C0C5EEEF33}" destId="{F5A42565-813F-4016-A716-BBEB02021B22}" srcOrd="0" destOrd="0" parTransId="{44BCEDB7-6536-473C-8586-3AC7D6EE8D58}" sibTransId="{3076D98A-6E3B-436A-84BA-BB9CD6EACB5B}"/>
    <dgm:cxn modelId="{17CA5B6C-998E-48A5-8E76-1FE3EEF68B70}" srcId="{D01054EE-C85D-467A-B48D-25C0C5EEEF33}" destId="{395E3E2E-1E48-403C-BAF4-C982ADD93FE0}" srcOrd="2" destOrd="0" parTransId="{B3E2768D-33A0-462C-8FD1-F93B0DE94C52}" sibTransId="{2AD56FC9-BEF2-445D-BC49-5FCC718F3513}"/>
    <dgm:cxn modelId="{7AEBFFC2-5ED6-4D9B-AE97-1AC8CE841900}" srcId="{395E3E2E-1E48-403C-BAF4-C982ADD93FE0}" destId="{BCFDD67F-657E-4D6D-9753-264DF5A8077B}" srcOrd="6" destOrd="0" parTransId="{F7C6EEBD-A66F-48AF-8438-5D1D69C4B325}" sibTransId="{E834F553-44DA-4828-8DB7-797DB20C5D55}"/>
    <dgm:cxn modelId="{6100547A-CEE4-4756-A8B1-ECDBB70D31F0}" type="presOf" srcId="{3E56F5BD-7AC3-47D7-B51C-76287488348D}" destId="{3C118922-0EB4-48C1-B2F1-A45A090269FF}" srcOrd="0" destOrd="8" presId="urn:microsoft.com/office/officeart/2005/8/layout/pyramid2"/>
    <dgm:cxn modelId="{305834B1-9CB2-45C6-91F6-FB0B8E4D6E34}" type="presOf" srcId="{52D55011-F479-446E-A189-5B90B71F1AAA}" destId="{3C118922-0EB4-48C1-B2F1-A45A090269FF}" srcOrd="0" destOrd="6" presId="urn:microsoft.com/office/officeart/2005/8/layout/pyramid2"/>
    <dgm:cxn modelId="{58059AE5-2ACA-499F-99BF-F7975539DF43}" type="presParOf" srcId="{B3C8B006-49FE-44DD-B2E2-E2D843A2C6B8}" destId="{2358D3F3-57B6-4FB9-8431-5CBA29FE4C0D}" srcOrd="0" destOrd="0" presId="urn:microsoft.com/office/officeart/2005/8/layout/pyramid2"/>
    <dgm:cxn modelId="{306CF18F-FD22-46A8-AB9C-2F9C7CBF7193}" type="presParOf" srcId="{B3C8B006-49FE-44DD-B2E2-E2D843A2C6B8}" destId="{7FD5C6ED-28D2-4832-8818-462DAA7A1062}" srcOrd="1" destOrd="0" presId="urn:microsoft.com/office/officeart/2005/8/layout/pyramid2"/>
    <dgm:cxn modelId="{A157AD7C-707E-46FE-A52E-435F199F61EF}" type="presParOf" srcId="{7FD5C6ED-28D2-4832-8818-462DAA7A1062}" destId="{C150225A-1E69-44FD-BE10-A76EC37B4F07}" srcOrd="0" destOrd="0" presId="urn:microsoft.com/office/officeart/2005/8/layout/pyramid2"/>
    <dgm:cxn modelId="{5259F04A-E703-4966-B05B-D2B29825FFEF}" type="presParOf" srcId="{7FD5C6ED-28D2-4832-8818-462DAA7A1062}" destId="{1CA7E0A3-2FE9-46AA-B744-358145913811}" srcOrd="1" destOrd="0" presId="urn:microsoft.com/office/officeart/2005/8/layout/pyramid2"/>
    <dgm:cxn modelId="{F19764D0-5732-4D1A-A089-CD651890D018}" type="presParOf" srcId="{7FD5C6ED-28D2-4832-8818-462DAA7A1062}" destId="{E2821385-F782-4CEA-BF85-4E57CDC19E1C}" srcOrd="2" destOrd="0" presId="urn:microsoft.com/office/officeart/2005/8/layout/pyramid2"/>
    <dgm:cxn modelId="{42C46F1E-F230-40DB-9735-A85FB6ECBBC8}" type="presParOf" srcId="{7FD5C6ED-28D2-4832-8818-462DAA7A1062}" destId="{4140F48B-6F0F-4FF8-8592-B20424AE6A05}" srcOrd="3" destOrd="0" presId="urn:microsoft.com/office/officeart/2005/8/layout/pyramid2"/>
    <dgm:cxn modelId="{3FF54E1A-591B-4EC0-AA62-CB130A4B9D7B}" type="presParOf" srcId="{7FD5C6ED-28D2-4832-8818-462DAA7A1062}" destId="{3C118922-0EB4-48C1-B2F1-A45A090269FF}" srcOrd="4" destOrd="0" presId="urn:microsoft.com/office/officeart/2005/8/layout/pyramid2"/>
    <dgm:cxn modelId="{7746D076-90D8-4DAB-BE9E-02003391FDEF}" type="presParOf" srcId="{7FD5C6ED-28D2-4832-8818-462DAA7A1062}" destId="{75CEA91C-E041-4786-9588-1F3BAFB5C46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5B0C0A-FA54-4CB4-98BE-64678F38F35A}" type="doc">
      <dgm:prSet loTypeId="urn:microsoft.com/office/officeart/2005/8/layout/arrow2" loCatId="process" qsTypeId="urn:microsoft.com/office/officeart/2005/8/quickstyle/3d4" qsCatId="3D" csTypeId="urn:microsoft.com/office/officeart/2005/8/colors/accent3_2" csCatId="accent3" phldr="1"/>
      <dgm:spPr/>
    </dgm:pt>
    <dgm:pt modelId="{B1B4197C-EA68-4D91-9EAB-B30464204515}">
      <dgm:prSet phldrT="[Testo]" custT="1"/>
      <dgm:spPr/>
      <dgm:t>
        <a:bodyPr/>
        <a:lstStyle/>
        <a:p>
          <a:pPr algn="ctr">
            <a:lnSpc>
              <a:spcPts val="1600"/>
            </a:lnSpc>
          </a:pPr>
          <a:r>
            <a:rPr lang="it-IT" sz="1600" dirty="0" smtClean="0"/>
            <a:t>1) </a:t>
          </a:r>
          <a:r>
            <a:rPr lang="it-IT" sz="1600" dirty="0" err="1" smtClean="0"/>
            <a:t>Selection</a:t>
          </a:r>
          <a:r>
            <a:rPr lang="it-IT" sz="1600" dirty="0" smtClean="0"/>
            <a:t> of putative </a:t>
          </a:r>
          <a:r>
            <a:rPr lang="it-IT" sz="1600" dirty="0" err="1" smtClean="0"/>
            <a:t>mutations</a:t>
          </a:r>
          <a:r>
            <a:rPr lang="it-IT" sz="1600" dirty="0" smtClean="0"/>
            <a:t> </a:t>
          </a:r>
          <a:endParaRPr lang="it-IT" sz="1600" dirty="0"/>
        </a:p>
      </dgm:t>
    </dgm:pt>
    <dgm:pt modelId="{2DB2751C-8F25-47DE-8496-5F54A30D6A98}" type="parTrans" cxnId="{41416642-C30F-4520-9FBE-D102FD248087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ED930C4E-FE02-4985-8ED8-7A329C72332D}" type="sibTrans" cxnId="{41416642-C30F-4520-9FBE-D102FD248087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F4AF4EA3-7BC1-46E8-940F-3131BB933E3D}">
      <dgm:prSet phldrT="[Testo]" custT="1"/>
      <dgm:spPr/>
      <dgm:t>
        <a:bodyPr/>
        <a:lstStyle/>
        <a:p>
          <a:pPr algn="ctr">
            <a:lnSpc>
              <a:spcPts val="1600"/>
            </a:lnSpc>
          </a:pPr>
          <a:r>
            <a:rPr lang="it-IT" sz="1600" dirty="0" smtClean="0"/>
            <a:t>3) Definition of </a:t>
          </a:r>
          <a:r>
            <a:rPr lang="it-IT" sz="1600" dirty="0" err="1" smtClean="0"/>
            <a:t>specific</a:t>
          </a:r>
          <a:r>
            <a:rPr lang="it-IT" sz="1600" dirty="0" smtClean="0"/>
            <a:t> </a:t>
          </a:r>
          <a:r>
            <a:rPr lang="it-IT" sz="1600" dirty="0" err="1" smtClean="0"/>
            <a:t>mutational</a:t>
          </a:r>
          <a:r>
            <a:rPr lang="it-IT" sz="1600" dirty="0" smtClean="0"/>
            <a:t> </a:t>
          </a:r>
          <a:r>
            <a:rPr lang="it-IT" sz="1600" dirty="0" err="1" smtClean="0"/>
            <a:t>patterns</a:t>
          </a:r>
          <a:r>
            <a:rPr lang="it-IT" sz="1600" dirty="0" smtClean="0"/>
            <a:t> in </a:t>
          </a:r>
          <a:r>
            <a:rPr lang="it-IT" sz="1600" dirty="0" err="1" smtClean="0"/>
            <a:t>different</a:t>
          </a:r>
          <a:r>
            <a:rPr lang="it-IT" sz="1600" dirty="0" smtClean="0"/>
            <a:t> </a:t>
          </a:r>
          <a:r>
            <a:rPr lang="it-IT" sz="1600" dirty="0" err="1" smtClean="0"/>
            <a:t>clinical</a:t>
          </a:r>
          <a:r>
            <a:rPr lang="it-IT" sz="1600" dirty="0" smtClean="0"/>
            <a:t> </a:t>
          </a:r>
          <a:r>
            <a:rPr lang="it-IT" sz="1600" dirty="0" err="1" smtClean="0"/>
            <a:t>forms</a:t>
          </a:r>
          <a:r>
            <a:rPr lang="it-IT" sz="1600" dirty="0" smtClean="0"/>
            <a:t> of CF</a:t>
          </a:r>
          <a:endParaRPr lang="it-IT" sz="1600" dirty="0"/>
        </a:p>
      </dgm:t>
    </dgm:pt>
    <dgm:pt modelId="{AF585D51-5693-4F90-A849-81B2985447A9}" type="parTrans" cxnId="{AB4875DC-46E7-4F6B-820F-B84DC66CA0A7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3491E663-4E0B-4047-818D-BB867F51EB5B}" type="sibTrans" cxnId="{AB4875DC-46E7-4F6B-820F-B84DC66CA0A7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CEE8A36A-8B2B-44A4-B2DA-19DE69B95694}">
      <dgm:prSet phldrT="[Testo]" custT="1"/>
      <dgm:spPr/>
      <dgm:t>
        <a:bodyPr/>
        <a:lstStyle/>
        <a:p>
          <a:pPr algn="ctr">
            <a:lnSpc>
              <a:spcPts val="1600"/>
            </a:lnSpc>
          </a:pPr>
          <a:r>
            <a:rPr lang="it-IT" sz="1600" dirty="0" smtClean="0"/>
            <a:t>2) </a:t>
          </a:r>
          <a:r>
            <a:rPr lang="it-IT" sz="1600" dirty="0" err="1" smtClean="0"/>
            <a:t>Theoretic</a:t>
          </a:r>
          <a:r>
            <a:rPr lang="it-IT" sz="1600" dirty="0" smtClean="0"/>
            <a:t> and </a:t>
          </a:r>
          <a:r>
            <a:rPr lang="it-IT" sz="1600" dirty="0" err="1" smtClean="0"/>
            <a:t>experimental</a:t>
          </a:r>
          <a:r>
            <a:rPr lang="it-IT" sz="1600" dirty="0" smtClean="0"/>
            <a:t> </a:t>
          </a:r>
          <a:r>
            <a:rPr lang="it-IT" sz="1600" dirty="0" err="1" smtClean="0"/>
            <a:t>functional</a:t>
          </a:r>
          <a:r>
            <a:rPr lang="it-IT" sz="1600" dirty="0" smtClean="0"/>
            <a:t> </a:t>
          </a:r>
          <a:r>
            <a:rPr lang="it-IT" sz="1600" dirty="0" err="1" smtClean="0"/>
            <a:t>characterization</a:t>
          </a:r>
          <a:r>
            <a:rPr lang="it-IT" sz="1600" dirty="0" smtClean="0"/>
            <a:t> of </a:t>
          </a:r>
          <a:r>
            <a:rPr lang="it-IT" sz="1600" dirty="0" err="1" smtClean="0"/>
            <a:t>mutations</a:t>
          </a:r>
          <a:endParaRPr lang="it-IT" sz="1600" dirty="0"/>
        </a:p>
      </dgm:t>
    </dgm:pt>
    <dgm:pt modelId="{989CBBE1-3182-4AE7-948F-49D4BAF86173}" type="parTrans" cxnId="{34203277-FF88-4CC7-9ACF-1E76C7DFCEC1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D274213F-ED06-4BFB-89D0-061C884029C4}" type="sibTrans" cxnId="{34203277-FF88-4CC7-9ACF-1E76C7DFCEC1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AE1B3948-108A-48C7-AC60-6FEE5544BCE8}">
      <dgm:prSet phldrT="[Testo]" custT="1"/>
      <dgm:spPr/>
      <dgm:t>
        <a:bodyPr/>
        <a:lstStyle/>
        <a:p>
          <a:pPr algn="ctr">
            <a:lnSpc>
              <a:spcPts val="1600"/>
            </a:lnSpc>
          </a:pPr>
          <a:r>
            <a:rPr lang="it-IT" sz="1600" dirty="0" smtClean="0"/>
            <a:t>4) Definition of the </a:t>
          </a:r>
          <a:r>
            <a:rPr lang="it-IT" sz="1600" dirty="0" err="1" smtClean="0"/>
            <a:t>sources</a:t>
          </a:r>
          <a:r>
            <a:rPr lang="it-IT" sz="1600" dirty="0" smtClean="0"/>
            <a:t> of </a:t>
          </a:r>
          <a:r>
            <a:rPr lang="it-IT" sz="1600" dirty="0" err="1" smtClean="0"/>
            <a:t>variability</a:t>
          </a:r>
          <a:r>
            <a:rPr lang="it-IT" sz="1600" dirty="0" smtClean="0"/>
            <a:t> </a:t>
          </a:r>
          <a:r>
            <a:rPr lang="it-IT" sz="1600" dirty="0" err="1" smtClean="0"/>
            <a:t>acting</a:t>
          </a:r>
          <a:r>
            <a:rPr lang="it-IT" sz="1600" dirty="0" smtClean="0"/>
            <a:t> </a:t>
          </a:r>
          <a:r>
            <a:rPr lang="it-IT" sz="1600" dirty="0" err="1" smtClean="0"/>
            <a:t>at</a:t>
          </a:r>
          <a:r>
            <a:rPr lang="it-IT" sz="1600" dirty="0" smtClean="0"/>
            <a:t> the </a:t>
          </a:r>
          <a:r>
            <a:rPr lang="it-IT" sz="1600" dirty="0" err="1" smtClean="0"/>
            <a:t>different</a:t>
          </a:r>
          <a:r>
            <a:rPr lang="it-IT" sz="1600" dirty="0" smtClean="0"/>
            <a:t> </a:t>
          </a:r>
          <a:r>
            <a:rPr lang="it-IT" sz="1600" dirty="0" err="1" smtClean="0"/>
            <a:t>levels</a:t>
          </a:r>
          <a:r>
            <a:rPr lang="it-IT" sz="1600" dirty="0" smtClean="0"/>
            <a:t> </a:t>
          </a:r>
          <a:r>
            <a:rPr lang="it-IT" sz="1600" dirty="0" err="1" smtClean="0"/>
            <a:t>involved</a:t>
          </a:r>
          <a:r>
            <a:rPr lang="it-IT" sz="1600" dirty="0" smtClean="0"/>
            <a:t> in the </a:t>
          </a:r>
          <a:r>
            <a:rPr lang="it-IT" sz="1600" dirty="0" err="1" smtClean="0"/>
            <a:t>path</a:t>
          </a:r>
          <a:r>
            <a:rPr lang="it-IT" sz="1600" dirty="0" smtClean="0"/>
            <a:t> from </a:t>
          </a:r>
          <a:r>
            <a:rPr lang="it-IT" sz="1600" dirty="0" err="1" smtClean="0"/>
            <a:t>genotype</a:t>
          </a:r>
          <a:r>
            <a:rPr lang="it-IT" sz="1600" dirty="0" smtClean="0"/>
            <a:t> to </a:t>
          </a:r>
          <a:r>
            <a:rPr lang="it-IT" sz="1600" dirty="0" err="1" smtClean="0"/>
            <a:t>protein</a:t>
          </a:r>
          <a:r>
            <a:rPr lang="it-IT" sz="1600" dirty="0" smtClean="0"/>
            <a:t> </a:t>
          </a:r>
          <a:r>
            <a:rPr lang="it-IT" sz="1600" dirty="0" err="1" smtClean="0"/>
            <a:t>residual</a:t>
          </a:r>
          <a:r>
            <a:rPr lang="it-IT" sz="1600" dirty="0" smtClean="0"/>
            <a:t> </a:t>
          </a:r>
          <a:r>
            <a:rPr lang="it-IT" sz="1600" dirty="0" err="1" smtClean="0"/>
            <a:t>function</a:t>
          </a:r>
          <a:r>
            <a:rPr lang="it-IT" sz="1600" dirty="0" smtClean="0"/>
            <a:t> and, </a:t>
          </a:r>
          <a:r>
            <a:rPr lang="it-IT" sz="1600" dirty="0" err="1" smtClean="0"/>
            <a:t>finally</a:t>
          </a:r>
          <a:r>
            <a:rPr lang="it-IT" sz="1600" dirty="0" smtClean="0"/>
            <a:t>, to </a:t>
          </a:r>
          <a:r>
            <a:rPr lang="it-IT" sz="1600" dirty="0" err="1" smtClean="0"/>
            <a:t>clinical</a:t>
          </a:r>
          <a:r>
            <a:rPr lang="it-IT" sz="1600" dirty="0" smtClean="0"/>
            <a:t> </a:t>
          </a:r>
          <a:r>
            <a:rPr lang="it-IT" sz="1600" dirty="0" err="1" smtClean="0"/>
            <a:t>phenotype</a:t>
          </a:r>
          <a:endParaRPr lang="it-IT" sz="1600" dirty="0"/>
        </a:p>
      </dgm:t>
    </dgm:pt>
    <dgm:pt modelId="{76C28C51-0502-4F88-A5DF-D91982F722EC}" type="parTrans" cxnId="{F4990FAC-7C2E-46DE-913F-FC2FF2458132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8DB3F6EB-6E88-4A84-8988-116A6189109D}" type="sibTrans" cxnId="{F4990FAC-7C2E-46DE-913F-FC2FF2458132}">
      <dgm:prSet/>
      <dgm:spPr/>
      <dgm:t>
        <a:bodyPr/>
        <a:lstStyle/>
        <a:p>
          <a:pPr algn="just">
            <a:lnSpc>
              <a:spcPts val="1600"/>
            </a:lnSpc>
          </a:pPr>
          <a:endParaRPr lang="it-IT" sz="4000"/>
        </a:p>
      </dgm:t>
    </dgm:pt>
    <dgm:pt modelId="{10BE60A8-0059-448D-BD81-D14361EEA443}" type="pres">
      <dgm:prSet presAssocID="{415B0C0A-FA54-4CB4-98BE-64678F38F35A}" presName="arrowDiagram" presStyleCnt="0">
        <dgm:presLayoutVars>
          <dgm:chMax val="5"/>
          <dgm:dir/>
          <dgm:resizeHandles val="exact"/>
        </dgm:presLayoutVars>
      </dgm:prSet>
      <dgm:spPr/>
    </dgm:pt>
    <dgm:pt modelId="{5142BAAC-B26F-44CF-9F8A-814A3C593FCD}" type="pres">
      <dgm:prSet presAssocID="{415B0C0A-FA54-4CB4-98BE-64678F38F35A}" presName="arrow" presStyleLbl="bgShp" presStyleIdx="0" presStyleCnt="1"/>
      <dgm:spPr>
        <a:solidFill>
          <a:schemeClr val="accent5">
            <a:lumMod val="75000"/>
          </a:schemeClr>
        </a:solidFill>
      </dgm:spPr>
    </dgm:pt>
    <dgm:pt modelId="{E61E040F-5119-49EA-801A-7A4CEF50B6B2}" type="pres">
      <dgm:prSet presAssocID="{415B0C0A-FA54-4CB4-98BE-64678F38F35A}" presName="arrowDiagram4" presStyleCnt="0"/>
      <dgm:spPr/>
    </dgm:pt>
    <dgm:pt modelId="{CD2DBA2D-DCA2-4AE4-902F-949ECBCD82BB}" type="pres">
      <dgm:prSet presAssocID="{B1B4197C-EA68-4D91-9EAB-B30464204515}" presName="bullet4a" presStyleLbl="node1" presStyleIdx="0" presStyleCnt="4"/>
      <dgm:spPr/>
    </dgm:pt>
    <dgm:pt modelId="{37F45BAB-2A11-4E4E-8574-F8B435C4E5CB}" type="pres">
      <dgm:prSet presAssocID="{B1B4197C-EA68-4D91-9EAB-B30464204515}" presName="textBox4a" presStyleLbl="revTx" presStyleIdx="0" presStyleCnt="4" custScaleX="160074" custScaleY="26160" custLinFactNeighborX="69583" custLinFactNeighborY="-215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369F984-302A-4177-B10E-4CEEA0E2E58B}" type="pres">
      <dgm:prSet presAssocID="{CEE8A36A-8B2B-44A4-B2DA-19DE69B95694}" presName="bullet4b" presStyleLbl="node1" presStyleIdx="1" presStyleCnt="4"/>
      <dgm:spPr/>
    </dgm:pt>
    <dgm:pt modelId="{FC5B486F-C070-489C-9D65-2954DE2F559B}" type="pres">
      <dgm:prSet presAssocID="{CEE8A36A-8B2B-44A4-B2DA-19DE69B95694}" presName="textBox4b" presStyleLbl="revTx" presStyleIdx="1" presStyleCnt="4" custScaleX="153296" custScaleY="35430" custLinFactX="-2628" custLinFactNeighborX="-100000" custLinFactNeighborY="-916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EC9320-9E8D-49E1-A8C1-C6884C5A821B}" type="pres">
      <dgm:prSet presAssocID="{F4AF4EA3-7BC1-46E8-940F-3131BB933E3D}" presName="bullet4c" presStyleLbl="node1" presStyleIdx="2" presStyleCnt="4"/>
      <dgm:spPr/>
    </dgm:pt>
    <dgm:pt modelId="{C6E204CD-0E10-4099-BFA7-063B5EFE7237}" type="pres">
      <dgm:prSet presAssocID="{F4AF4EA3-7BC1-46E8-940F-3131BB933E3D}" presName="textBox4c" presStyleLbl="revTx" presStyleIdx="2" presStyleCnt="4" custScaleX="144273" custScaleY="31297" custLinFactNeighborX="-49541" custLinFactNeighborY="-935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8B323F-D630-4D73-9032-81D1CAD12F1D}" type="pres">
      <dgm:prSet presAssocID="{AE1B3948-108A-48C7-AC60-6FEE5544BCE8}" presName="bullet4d" presStyleLbl="node1" presStyleIdx="3" presStyleCnt="4"/>
      <dgm:spPr/>
    </dgm:pt>
    <dgm:pt modelId="{619655EE-4698-48D5-9FAB-DB2554ADB2FF}" type="pres">
      <dgm:prSet presAssocID="{AE1B3948-108A-48C7-AC60-6FEE5544BCE8}" presName="textBox4d" presStyleLbl="revTx" presStyleIdx="3" presStyleCnt="4" custScaleX="175275" custScaleY="40773" custLinFactNeighborX="-15922" custLinFactNeighborY="36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4990FAC-7C2E-46DE-913F-FC2FF2458132}" srcId="{415B0C0A-FA54-4CB4-98BE-64678F38F35A}" destId="{AE1B3948-108A-48C7-AC60-6FEE5544BCE8}" srcOrd="3" destOrd="0" parTransId="{76C28C51-0502-4F88-A5DF-D91982F722EC}" sibTransId="{8DB3F6EB-6E88-4A84-8988-116A6189109D}"/>
    <dgm:cxn modelId="{F620595B-6773-4500-AA4A-7100F700BB60}" type="presOf" srcId="{AE1B3948-108A-48C7-AC60-6FEE5544BCE8}" destId="{619655EE-4698-48D5-9FAB-DB2554ADB2FF}" srcOrd="0" destOrd="0" presId="urn:microsoft.com/office/officeart/2005/8/layout/arrow2"/>
    <dgm:cxn modelId="{3B0B14B2-F6B3-48AC-9FB2-87F78D625DFE}" type="presOf" srcId="{415B0C0A-FA54-4CB4-98BE-64678F38F35A}" destId="{10BE60A8-0059-448D-BD81-D14361EEA443}" srcOrd="0" destOrd="0" presId="urn:microsoft.com/office/officeart/2005/8/layout/arrow2"/>
    <dgm:cxn modelId="{9F0DDE06-8159-4E7E-9FAA-E006201E4DCF}" type="presOf" srcId="{F4AF4EA3-7BC1-46E8-940F-3131BB933E3D}" destId="{C6E204CD-0E10-4099-BFA7-063B5EFE7237}" srcOrd="0" destOrd="0" presId="urn:microsoft.com/office/officeart/2005/8/layout/arrow2"/>
    <dgm:cxn modelId="{AB4875DC-46E7-4F6B-820F-B84DC66CA0A7}" srcId="{415B0C0A-FA54-4CB4-98BE-64678F38F35A}" destId="{F4AF4EA3-7BC1-46E8-940F-3131BB933E3D}" srcOrd="2" destOrd="0" parTransId="{AF585D51-5693-4F90-A849-81B2985447A9}" sibTransId="{3491E663-4E0B-4047-818D-BB867F51EB5B}"/>
    <dgm:cxn modelId="{F3D9C981-436C-4301-9D96-08BFE56E6FCA}" type="presOf" srcId="{B1B4197C-EA68-4D91-9EAB-B30464204515}" destId="{37F45BAB-2A11-4E4E-8574-F8B435C4E5CB}" srcOrd="0" destOrd="0" presId="urn:microsoft.com/office/officeart/2005/8/layout/arrow2"/>
    <dgm:cxn modelId="{41416642-C30F-4520-9FBE-D102FD248087}" srcId="{415B0C0A-FA54-4CB4-98BE-64678F38F35A}" destId="{B1B4197C-EA68-4D91-9EAB-B30464204515}" srcOrd="0" destOrd="0" parTransId="{2DB2751C-8F25-47DE-8496-5F54A30D6A98}" sibTransId="{ED930C4E-FE02-4985-8ED8-7A329C72332D}"/>
    <dgm:cxn modelId="{34203277-FF88-4CC7-9ACF-1E76C7DFCEC1}" srcId="{415B0C0A-FA54-4CB4-98BE-64678F38F35A}" destId="{CEE8A36A-8B2B-44A4-B2DA-19DE69B95694}" srcOrd="1" destOrd="0" parTransId="{989CBBE1-3182-4AE7-948F-49D4BAF86173}" sibTransId="{D274213F-ED06-4BFB-89D0-061C884029C4}"/>
    <dgm:cxn modelId="{B4171BE8-99BA-46C1-A9E7-E570A423FA92}" type="presOf" srcId="{CEE8A36A-8B2B-44A4-B2DA-19DE69B95694}" destId="{FC5B486F-C070-489C-9D65-2954DE2F559B}" srcOrd="0" destOrd="0" presId="urn:microsoft.com/office/officeart/2005/8/layout/arrow2"/>
    <dgm:cxn modelId="{6E5BD6FB-6414-4162-A91F-5B2428DE249F}" type="presParOf" srcId="{10BE60A8-0059-448D-BD81-D14361EEA443}" destId="{5142BAAC-B26F-44CF-9F8A-814A3C593FCD}" srcOrd="0" destOrd="0" presId="urn:microsoft.com/office/officeart/2005/8/layout/arrow2"/>
    <dgm:cxn modelId="{9C5CF8FC-93B6-485B-A137-DDB3CE8D01C6}" type="presParOf" srcId="{10BE60A8-0059-448D-BD81-D14361EEA443}" destId="{E61E040F-5119-49EA-801A-7A4CEF50B6B2}" srcOrd="1" destOrd="0" presId="urn:microsoft.com/office/officeart/2005/8/layout/arrow2"/>
    <dgm:cxn modelId="{12A4F44C-9849-42A6-80F3-A89F026C9592}" type="presParOf" srcId="{E61E040F-5119-49EA-801A-7A4CEF50B6B2}" destId="{CD2DBA2D-DCA2-4AE4-902F-949ECBCD82BB}" srcOrd="0" destOrd="0" presId="urn:microsoft.com/office/officeart/2005/8/layout/arrow2"/>
    <dgm:cxn modelId="{823772CD-3A90-4B62-B703-80A9AD0FE3BB}" type="presParOf" srcId="{E61E040F-5119-49EA-801A-7A4CEF50B6B2}" destId="{37F45BAB-2A11-4E4E-8574-F8B435C4E5CB}" srcOrd="1" destOrd="0" presId="urn:microsoft.com/office/officeart/2005/8/layout/arrow2"/>
    <dgm:cxn modelId="{5354F5EF-EBF6-402A-912E-12A97E48914D}" type="presParOf" srcId="{E61E040F-5119-49EA-801A-7A4CEF50B6B2}" destId="{E369F984-302A-4177-B10E-4CEEA0E2E58B}" srcOrd="2" destOrd="0" presId="urn:microsoft.com/office/officeart/2005/8/layout/arrow2"/>
    <dgm:cxn modelId="{93513228-760C-4B4C-9356-7BCAF9D6419A}" type="presParOf" srcId="{E61E040F-5119-49EA-801A-7A4CEF50B6B2}" destId="{FC5B486F-C070-489C-9D65-2954DE2F559B}" srcOrd="3" destOrd="0" presId="urn:microsoft.com/office/officeart/2005/8/layout/arrow2"/>
    <dgm:cxn modelId="{6956568F-0C64-4FED-9B04-0B0E43091BCE}" type="presParOf" srcId="{E61E040F-5119-49EA-801A-7A4CEF50B6B2}" destId="{85EC9320-9E8D-49E1-A8C1-C6884C5A821B}" srcOrd="4" destOrd="0" presId="urn:microsoft.com/office/officeart/2005/8/layout/arrow2"/>
    <dgm:cxn modelId="{81CBC136-D370-47DD-925C-CADA27C418FD}" type="presParOf" srcId="{E61E040F-5119-49EA-801A-7A4CEF50B6B2}" destId="{C6E204CD-0E10-4099-BFA7-063B5EFE7237}" srcOrd="5" destOrd="0" presId="urn:microsoft.com/office/officeart/2005/8/layout/arrow2"/>
    <dgm:cxn modelId="{01257502-E194-4D1B-9379-0BDF663A9D18}" type="presParOf" srcId="{E61E040F-5119-49EA-801A-7A4CEF50B6B2}" destId="{268B323F-D630-4D73-9032-81D1CAD12F1D}" srcOrd="6" destOrd="0" presId="urn:microsoft.com/office/officeart/2005/8/layout/arrow2"/>
    <dgm:cxn modelId="{617BF36F-1BCF-4A3B-B4E7-44D8A753D0FD}" type="presParOf" srcId="{E61E040F-5119-49EA-801A-7A4CEF50B6B2}" destId="{619655EE-4698-48D5-9FAB-DB2554ADB2FF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BF7535-BE50-41C4-B412-D7F059F72F0D}" type="doc">
      <dgm:prSet loTypeId="urn:microsoft.com/office/officeart/2009/layout/CircleArrowProcess" loCatId="process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1A84B7EC-A32A-40BF-8816-69D27D036444}">
      <dgm:prSet phldrT="[Testo]" custT="1"/>
      <dgm:spPr/>
      <dgm:t>
        <a:bodyPr/>
        <a:lstStyle/>
        <a:p>
          <a:r>
            <a:rPr lang="it-IT" sz="1600" dirty="0" err="1" smtClean="0"/>
            <a:t>Patients</a:t>
          </a:r>
          <a:r>
            <a:rPr lang="it-IT" sz="1600" dirty="0" smtClean="0"/>
            <a:t> with «</a:t>
          </a:r>
          <a:r>
            <a:rPr lang="it-IT" sz="1600" dirty="0" err="1" smtClean="0"/>
            <a:t>unknown</a:t>
          </a:r>
          <a:r>
            <a:rPr lang="it-IT" sz="1600" dirty="0" smtClean="0"/>
            <a:t>» </a:t>
          </a:r>
          <a:r>
            <a:rPr lang="it-IT" sz="1600" dirty="0" err="1" smtClean="0"/>
            <a:t>alleles</a:t>
          </a:r>
          <a:endParaRPr lang="it-IT" sz="1600" dirty="0"/>
        </a:p>
      </dgm:t>
    </dgm:pt>
    <dgm:pt modelId="{D26A2008-C252-4975-AC72-8C5AF3E6FB80}" type="parTrans" cxnId="{F8577949-DCC7-4D99-B2EE-464ADCD2BB4D}">
      <dgm:prSet/>
      <dgm:spPr/>
      <dgm:t>
        <a:bodyPr/>
        <a:lstStyle/>
        <a:p>
          <a:endParaRPr lang="it-IT" sz="1400"/>
        </a:p>
      </dgm:t>
    </dgm:pt>
    <dgm:pt modelId="{2CB45F5E-37DD-44EB-BF1C-053545B536DF}" type="sibTrans" cxnId="{F8577949-DCC7-4D99-B2EE-464ADCD2BB4D}">
      <dgm:prSet/>
      <dgm:spPr/>
      <dgm:t>
        <a:bodyPr/>
        <a:lstStyle/>
        <a:p>
          <a:endParaRPr lang="it-IT" sz="1400"/>
        </a:p>
      </dgm:t>
    </dgm:pt>
    <dgm:pt modelId="{48E76C2B-7CFA-4B0F-831E-DF1FD49ABF11}">
      <dgm:prSet phldrT="[Testo]" custT="1"/>
      <dgm:spPr/>
      <dgm:t>
        <a:bodyPr/>
        <a:lstStyle/>
        <a:p>
          <a:r>
            <a:rPr lang="it-IT" sz="1600" dirty="0" err="1" smtClean="0"/>
            <a:t>Patients</a:t>
          </a:r>
          <a:r>
            <a:rPr lang="it-IT" sz="1600" dirty="0" smtClean="0"/>
            <a:t> with 2 </a:t>
          </a:r>
          <a:r>
            <a:rPr lang="it-IT" sz="1600" dirty="0" err="1" smtClean="0"/>
            <a:t>mutations</a:t>
          </a:r>
          <a:r>
            <a:rPr lang="it-IT" sz="1600" dirty="0" smtClean="0"/>
            <a:t> in </a:t>
          </a:r>
          <a:r>
            <a:rPr lang="it-IT" sz="1600" i="1" dirty="0" smtClean="0"/>
            <a:t>trans</a:t>
          </a:r>
          <a:endParaRPr lang="it-IT" sz="1600" i="1" dirty="0"/>
        </a:p>
      </dgm:t>
    </dgm:pt>
    <dgm:pt modelId="{9AB7B607-9B3F-4B0C-81D3-642E6F460CBC}" type="parTrans" cxnId="{CC59F4AF-C382-4594-9BF1-2B5D27982134}">
      <dgm:prSet/>
      <dgm:spPr/>
      <dgm:t>
        <a:bodyPr/>
        <a:lstStyle/>
        <a:p>
          <a:endParaRPr lang="it-IT" sz="1400"/>
        </a:p>
      </dgm:t>
    </dgm:pt>
    <dgm:pt modelId="{D2CC2DD1-BBA2-4915-96A0-CED77B0C6151}" type="sibTrans" cxnId="{CC59F4AF-C382-4594-9BF1-2B5D27982134}">
      <dgm:prSet/>
      <dgm:spPr/>
      <dgm:t>
        <a:bodyPr/>
        <a:lstStyle/>
        <a:p>
          <a:endParaRPr lang="it-IT" sz="1400"/>
        </a:p>
      </dgm:t>
    </dgm:pt>
    <dgm:pt modelId="{EAF3F3E6-8927-4820-8DBF-9D7C50A1831B}" type="pres">
      <dgm:prSet presAssocID="{1ABF7535-BE50-41C4-B412-D7F059F72F0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3673ED1A-4968-4459-8580-76A9ACC9C045}" type="pres">
      <dgm:prSet presAssocID="{48E76C2B-7CFA-4B0F-831E-DF1FD49ABF11}" presName="Accent1" presStyleCnt="0"/>
      <dgm:spPr/>
    </dgm:pt>
    <dgm:pt modelId="{7580D870-52F0-4BEF-83DF-6B162A4299D8}" type="pres">
      <dgm:prSet presAssocID="{48E76C2B-7CFA-4B0F-831E-DF1FD49ABF11}" presName="Accent" presStyleLbl="node1" presStyleIdx="0" presStyleCnt="2"/>
      <dgm:spPr/>
    </dgm:pt>
    <dgm:pt modelId="{4D50F34A-4AB5-4F11-BCCF-90E54EE19935}" type="pres">
      <dgm:prSet presAssocID="{48E76C2B-7CFA-4B0F-831E-DF1FD49ABF11}" presName="Parent1" presStyleLbl="revTx" presStyleIdx="0" presStyleCnt="2" custScaleX="141287" custScaleY="182791" custLinFactNeighborX="568" custLinFactNeighborY="-137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1421675-F335-4FF5-B347-C78649FEC561}" type="pres">
      <dgm:prSet presAssocID="{1A84B7EC-A32A-40BF-8816-69D27D036444}" presName="Accent2" presStyleCnt="0"/>
      <dgm:spPr/>
    </dgm:pt>
    <dgm:pt modelId="{64EDA275-E2D2-4D0A-ACA4-18349DD2D0B8}" type="pres">
      <dgm:prSet presAssocID="{1A84B7EC-A32A-40BF-8816-69D27D036444}" presName="Accent" presStyleLbl="node1" presStyleIdx="1" presStyleCnt="2"/>
      <dgm:spPr/>
    </dgm:pt>
    <dgm:pt modelId="{23EC2528-8671-4D15-95C5-4D0ACF1F0B21}" type="pres">
      <dgm:prSet presAssocID="{1A84B7EC-A32A-40BF-8816-69D27D036444}" presName="Parent2" presStyleLbl="revTx" presStyleIdx="1" presStyleCnt="2" custScaleX="119236" custScaleY="1826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C59F4AF-C382-4594-9BF1-2B5D27982134}" srcId="{1ABF7535-BE50-41C4-B412-D7F059F72F0D}" destId="{48E76C2B-7CFA-4B0F-831E-DF1FD49ABF11}" srcOrd="0" destOrd="0" parTransId="{9AB7B607-9B3F-4B0C-81D3-642E6F460CBC}" sibTransId="{D2CC2DD1-BBA2-4915-96A0-CED77B0C6151}"/>
    <dgm:cxn modelId="{F7223093-5CBD-4099-85B6-F95CE36213FF}" type="presOf" srcId="{48E76C2B-7CFA-4B0F-831E-DF1FD49ABF11}" destId="{4D50F34A-4AB5-4F11-BCCF-90E54EE19935}" srcOrd="0" destOrd="0" presId="urn:microsoft.com/office/officeart/2009/layout/CircleArrowProcess"/>
    <dgm:cxn modelId="{216CD3F1-339A-40FE-A04A-858B75468C6C}" type="presOf" srcId="{1ABF7535-BE50-41C4-B412-D7F059F72F0D}" destId="{EAF3F3E6-8927-4820-8DBF-9D7C50A1831B}" srcOrd="0" destOrd="0" presId="urn:microsoft.com/office/officeart/2009/layout/CircleArrowProcess"/>
    <dgm:cxn modelId="{830A3990-66C0-486E-AE97-2D856CDB1233}" type="presOf" srcId="{1A84B7EC-A32A-40BF-8816-69D27D036444}" destId="{23EC2528-8671-4D15-95C5-4D0ACF1F0B21}" srcOrd="0" destOrd="0" presId="urn:microsoft.com/office/officeart/2009/layout/CircleArrowProcess"/>
    <dgm:cxn modelId="{F8577949-DCC7-4D99-B2EE-464ADCD2BB4D}" srcId="{1ABF7535-BE50-41C4-B412-D7F059F72F0D}" destId="{1A84B7EC-A32A-40BF-8816-69D27D036444}" srcOrd="1" destOrd="0" parTransId="{D26A2008-C252-4975-AC72-8C5AF3E6FB80}" sibTransId="{2CB45F5E-37DD-44EB-BF1C-053545B536DF}"/>
    <dgm:cxn modelId="{A8D6BD7D-A12F-4608-8B15-2F211AC3BAF0}" type="presParOf" srcId="{EAF3F3E6-8927-4820-8DBF-9D7C50A1831B}" destId="{3673ED1A-4968-4459-8580-76A9ACC9C045}" srcOrd="0" destOrd="0" presId="urn:microsoft.com/office/officeart/2009/layout/CircleArrowProcess"/>
    <dgm:cxn modelId="{E6983523-BD83-4BB6-9C60-937A8E75E4A8}" type="presParOf" srcId="{3673ED1A-4968-4459-8580-76A9ACC9C045}" destId="{7580D870-52F0-4BEF-83DF-6B162A4299D8}" srcOrd="0" destOrd="0" presId="urn:microsoft.com/office/officeart/2009/layout/CircleArrowProcess"/>
    <dgm:cxn modelId="{3C80B5AC-1F94-41E8-9204-DDCAA578ABD1}" type="presParOf" srcId="{EAF3F3E6-8927-4820-8DBF-9D7C50A1831B}" destId="{4D50F34A-4AB5-4F11-BCCF-90E54EE19935}" srcOrd="1" destOrd="0" presId="urn:microsoft.com/office/officeart/2009/layout/CircleArrowProcess"/>
    <dgm:cxn modelId="{F48CBD74-16A2-4418-ADB3-CCC202F772D0}" type="presParOf" srcId="{EAF3F3E6-8927-4820-8DBF-9D7C50A1831B}" destId="{01421675-F335-4FF5-B347-C78649FEC561}" srcOrd="2" destOrd="0" presId="urn:microsoft.com/office/officeart/2009/layout/CircleArrowProcess"/>
    <dgm:cxn modelId="{903E3B1A-574A-4446-B9AD-1905F7522546}" type="presParOf" srcId="{01421675-F335-4FF5-B347-C78649FEC561}" destId="{64EDA275-E2D2-4D0A-ACA4-18349DD2D0B8}" srcOrd="0" destOrd="0" presId="urn:microsoft.com/office/officeart/2009/layout/CircleArrowProcess"/>
    <dgm:cxn modelId="{5C25851D-A64C-4BC6-8BD0-6D6FB5236B34}" type="presParOf" srcId="{EAF3F3E6-8927-4820-8DBF-9D7C50A1831B}" destId="{23EC2528-8671-4D15-95C5-4D0ACF1F0B21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BF7535-BE50-41C4-B412-D7F059F72F0D}" type="doc">
      <dgm:prSet loTypeId="urn:microsoft.com/office/officeart/2009/layout/CircleArrowProcess" loCatId="process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it-IT"/>
        </a:p>
      </dgm:t>
    </dgm:pt>
    <dgm:pt modelId="{4F78C70E-87AA-4C58-865A-96FF5BFF0932}">
      <dgm:prSet phldrT="[Testo]" custT="1"/>
      <dgm:spPr/>
      <dgm:t>
        <a:bodyPr/>
        <a:lstStyle/>
        <a:p>
          <a:r>
            <a:rPr lang="it-IT" sz="1600" dirty="0" smtClean="0"/>
            <a:t> </a:t>
          </a:r>
          <a:r>
            <a:rPr lang="it-IT" sz="1600" dirty="0" err="1" smtClean="0"/>
            <a:t>Patients</a:t>
          </a:r>
          <a:r>
            <a:rPr lang="it-IT" sz="1600" dirty="0" smtClean="0"/>
            <a:t> with non-</a:t>
          </a:r>
          <a:r>
            <a:rPr lang="it-IT" sz="1600" dirty="0" err="1" smtClean="0"/>
            <a:t>classic</a:t>
          </a:r>
          <a:r>
            <a:rPr lang="it-IT" sz="1600" dirty="0" smtClean="0"/>
            <a:t> </a:t>
          </a:r>
          <a:r>
            <a:rPr lang="it-IT" sz="1600" dirty="0" err="1" smtClean="0"/>
            <a:t>forms</a:t>
          </a:r>
          <a:endParaRPr lang="it-IT" sz="1600" dirty="0"/>
        </a:p>
      </dgm:t>
    </dgm:pt>
    <dgm:pt modelId="{D3C664DF-6805-4F5A-B551-CAC24BB46CB2}" type="parTrans" cxnId="{DDB41F57-D278-4E76-984C-78755FA6679A}">
      <dgm:prSet/>
      <dgm:spPr/>
      <dgm:t>
        <a:bodyPr/>
        <a:lstStyle/>
        <a:p>
          <a:endParaRPr lang="it-IT" sz="1600"/>
        </a:p>
      </dgm:t>
    </dgm:pt>
    <dgm:pt modelId="{3D3F07F1-B388-4A50-B1EB-EBD69A64C323}" type="sibTrans" cxnId="{DDB41F57-D278-4E76-984C-78755FA6679A}">
      <dgm:prSet/>
      <dgm:spPr/>
      <dgm:t>
        <a:bodyPr/>
        <a:lstStyle/>
        <a:p>
          <a:endParaRPr lang="it-IT" sz="1600"/>
        </a:p>
      </dgm:t>
    </dgm:pt>
    <dgm:pt modelId="{48E76C2B-7CFA-4B0F-831E-DF1FD49ABF11}">
      <dgm:prSet phldrT="[Testo]" custT="1"/>
      <dgm:spPr/>
      <dgm:t>
        <a:bodyPr/>
        <a:lstStyle/>
        <a:p>
          <a:r>
            <a:rPr lang="it-IT" sz="1600" dirty="0" err="1" smtClean="0"/>
            <a:t>Patients</a:t>
          </a:r>
          <a:r>
            <a:rPr lang="it-IT" sz="1600" dirty="0" smtClean="0"/>
            <a:t> with </a:t>
          </a:r>
          <a:r>
            <a:rPr lang="it-IT" sz="1600" dirty="0" err="1" smtClean="0"/>
            <a:t>classic</a:t>
          </a:r>
          <a:r>
            <a:rPr lang="it-IT" sz="1600" dirty="0" smtClean="0"/>
            <a:t> </a:t>
          </a:r>
          <a:r>
            <a:rPr lang="it-IT" sz="1600" dirty="0" err="1" smtClean="0"/>
            <a:t>forms</a:t>
          </a:r>
          <a:endParaRPr lang="it-IT" sz="1600" dirty="0"/>
        </a:p>
      </dgm:t>
    </dgm:pt>
    <dgm:pt modelId="{9AB7B607-9B3F-4B0C-81D3-642E6F460CBC}" type="parTrans" cxnId="{CC59F4AF-C382-4594-9BF1-2B5D27982134}">
      <dgm:prSet/>
      <dgm:spPr/>
      <dgm:t>
        <a:bodyPr/>
        <a:lstStyle/>
        <a:p>
          <a:endParaRPr lang="it-IT" sz="1600"/>
        </a:p>
      </dgm:t>
    </dgm:pt>
    <dgm:pt modelId="{D2CC2DD1-BBA2-4915-96A0-CED77B0C6151}" type="sibTrans" cxnId="{CC59F4AF-C382-4594-9BF1-2B5D27982134}">
      <dgm:prSet/>
      <dgm:spPr/>
      <dgm:t>
        <a:bodyPr/>
        <a:lstStyle/>
        <a:p>
          <a:endParaRPr lang="it-IT" sz="1600"/>
        </a:p>
      </dgm:t>
    </dgm:pt>
    <dgm:pt modelId="{EAF3F3E6-8927-4820-8DBF-9D7C50A1831B}" type="pres">
      <dgm:prSet presAssocID="{1ABF7535-BE50-41C4-B412-D7F059F72F0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3673ED1A-4968-4459-8580-76A9ACC9C045}" type="pres">
      <dgm:prSet presAssocID="{48E76C2B-7CFA-4B0F-831E-DF1FD49ABF11}" presName="Accent1" presStyleCnt="0"/>
      <dgm:spPr/>
    </dgm:pt>
    <dgm:pt modelId="{7580D870-52F0-4BEF-83DF-6B162A4299D8}" type="pres">
      <dgm:prSet presAssocID="{48E76C2B-7CFA-4B0F-831E-DF1FD49ABF11}" presName="Accent" presStyleLbl="node1" presStyleIdx="0" presStyleCnt="2"/>
      <dgm:spPr/>
    </dgm:pt>
    <dgm:pt modelId="{4D50F34A-4AB5-4F11-BCCF-90E54EE19935}" type="pres">
      <dgm:prSet presAssocID="{48E76C2B-7CFA-4B0F-831E-DF1FD49ABF11}" presName="Parent1" presStyleLbl="revTx" presStyleIdx="0" presStyleCnt="2" custScaleX="114180" custScaleY="189809" custLinFactNeighborX="0" custLinFactNeighborY="-1367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490F5E-3A3B-4526-9C00-C6034FA268D0}" type="pres">
      <dgm:prSet presAssocID="{4F78C70E-87AA-4C58-865A-96FF5BFF0932}" presName="Accent2" presStyleCnt="0"/>
      <dgm:spPr/>
    </dgm:pt>
    <dgm:pt modelId="{CA97465C-7D6B-43D6-A1FE-DF065A899B4C}" type="pres">
      <dgm:prSet presAssocID="{4F78C70E-87AA-4C58-865A-96FF5BFF0932}" presName="Accent" presStyleLbl="node1" presStyleIdx="1" presStyleCnt="2"/>
      <dgm:spPr/>
    </dgm:pt>
    <dgm:pt modelId="{1D531221-EEC4-4163-8D50-8A08A337D248}" type="pres">
      <dgm:prSet presAssocID="{4F78C70E-87AA-4C58-865A-96FF5BFF0932}" presName="Parent2" presStyleLbl="revTx" presStyleIdx="1" presStyleCnt="2" custScaleX="136256" custScaleY="164926" custLinFactNeighborX="-504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DB41F57-D278-4E76-984C-78755FA6679A}" srcId="{1ABF7535-BE50-41C4-B412-D7F059F72F0D}" destId="{4F78C70E-87AA-4C58-865A-96FF5BFF0932}" srcOrd="1" destOrd="0" parTransId="{D3C664DF-6805-4F5A-B551-CAC24BB46CB2}" sibTransId="{3D3F07F1-B388-4A50-B1EB-EBD69A64C323}"/>
    <dgm:cxn modelId="{CC59F4AF-C382-4594-9BF1-2B5D27982134}" srcId="{1ABF7535-BE50-41C4-B412-D7F059F72F0D}" destId="{48E76C2B-7CFA-4B0F-831E-DF1FD49ABF11}" srcOrd="0" destOrd="0" parTransId="{9AB7B607-9B3F-4B0C-81D3-642E6F460CBC}" sibTransId="{D2CC2DD1-BBA2-4915-96A0-CED77B0C6151}"/>
    <dgm:cxn modelId="{C4F86025-602E-4821-9615-22A100B4C32A}" type="presOf" srcId="{48E76C2B-7CFA-4B0F-831E-DF1FD49ABF11}" destId="{4D50F34A-4AB5-4F11-BCCF-90E54EE19935}" srcOrd="0" destOrd="0" presId="urn:microsoft.com/office/officeart/2009/layout/CircleArrowProcess"/>
    <dgm:cxn modelId="{519C83AE-E9C8-4BF2-B387-C57B7F62C3BE}" type="presOf" srcId="{4F78C70E-87AA-4C58-865A-96FF5BFF0932}" destId="{1D531221-EEC4-4163-8D50-8A08A337D248}" srcOrd="0" destOrd="0" presId="urn:microsoft.com/office/officeart/2009/layout/CircleArrowProcess"/>
    <dgm:cxn modelId="{98877241-E0DB-41F8-825C-71C3F84D3028}" type="presOf" srcId="{1ABF7535-BE50-41C4-B412-D7F059F72F0D}" destId="{EAF3F3E6-8927-4820-8DBF-9D7C50A1831B}" srcOrd="0" destOrd="0" presId="urn:microsoft.com/office/officeart/2009/layout/CircleArrowProcess"/>
    <dgm:cxn modelId="{06BED111-807A-43E0-B6D8-70E7581C56C7}" type="presParOf" srcId="{EAF3F3E6-8927-4820-8DBF-9D7C50A1831B}" destId="{3673ED1A-4968-4459-8580-76A9ACC9C045}" srcOrd="0" destOrd="0" presId="urn:microsoft.com/office/officeart/2009/layout/CircleArrowProcess"/>
    <dgm:cxn modelId="{D74890A3-E683-44A4-9370-4C7E2D26AAD5}" type="presParOf" srcId="{3673ED1A-4968-4459-8580-76A9ACC9C045}" destId="{7580D870-52F0-4BEF-83DF-6B162A4299D8}" srcOrd="0" destOrd="0" presId="urn:microsoft.com/office/officeart/2009/layout/CircleArrowProcess"/>
    <dgm:cxn modelId="{7FE43807-89E9-42D3-8280-4A2D4C801C7D}" type="presParOf" srcId="{EAF3F3E6-8927-4820-8DBF-9D7C50A1831B}" destId="{4D50F34A-4AB5-4F11-BCCF-90E54EE19935}" srcOrd="1" destOrd="0" presId="urn:microsoft.com/office/officeart/2009/layout/CircleArrowProcess"/>
    <dgm:cxn modelId="{25FA6FAE-CAFD-45B2-A3CD-AC683DD31D7F}" type="presParOf" srcId="{EAF3F3E6-8927-4820-8DBF-9D7C50A1831B}" destId="{D1490F5E-3A3B-4526-9C00-C6034FA268D0}" srcOrd="2" destOrd="0" presId="urn:microsoft.com/office/officeart/2009/layout/CircleArrowProcess"/>
    <dgm:cxn modelId="{65DD01E1-DB7F-4B7A-BFBE-CD697DDD5F00}" type="presParOf" srcId="{D1490F5E-3A3B-4526-9C00-C6034FA268D0}" destId="{CA97465C-7D6B-43D6-A1FE-DF065A899B4C}" srcOrd="0" destOrd="0" presId="urn:microsoft.com/office/officeart/2009/layout/CircleArrowProcess"/>
    <dgm:cxn modelId="{27CD1CB4-40B6-4127-A6F5-9A74DCF0C66E}" type="presParOf" srcId="{EAF3F3E6-8927-4820-8DBF-9D7C50A1831B}" destId="{1D531221-EEC4-4163-8D50-8A08A337D24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BF7535-BE50-41C4-B412-D7F059F72F0D}" type="doc">
      <dgm:prSet loTypeId="urn:microsoft.com/office/officeart/2009/layout/CircleArrowProcess" loCatId="process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1A84B7EC-A32A-40BF-8816-69D27D036444}">
      <dgm:prSet phldrT="[Testo]" custT="1"/>
      <dgm:spPr/>
      <dgm:t>
        <a:bodyPr/>
        <a:lstStyle/>
        <a:p>
          <a:r>
            <a:rPr lang="it-IT" sz="1600" dirty="0" err="1" smtClean="0"/>
            <a:t>Negletted</a:t>
          </a:r>
          <a:r>
            <a:rPr lang="it-IT" sz="1600" dirty="0" smtClean="0"/>
            <a:t> </a:t>
          </a:r>
          <a:r>
            <a:rPr lang="it-IT" sz="1600" dirty="0" err="1" smtClean="0"/>
            <a:t>zones</a:t>
          </a:r>
          <a:endParaRPr lang="it-IT" sz="1600" dirty="0"/>
        </a:p>
      </dgm:t>
    </dgm:pt>
    <dgm:pt modelId="{D26A2008-C252-4975-AC72-8C5AF3E6FB80}" type="parTrans" cxnId="{F8577949-DCC7-4D99-B2EE-464ADCD2BB4D}">
      <dgm:prSet/>
      <dgm:spPr/>
      <dgm:t>
        <a:bodyPr/>
        <a:lstStyle/>
        <a:p>
          <a:endParaRPr lang="it-IT" sz="1600"/>
        </a:p>
      </dgm:t>
    </dgm:pt>
    <dgm:pt modelId="{2CB45F5E-37DD-44EB-BF1C-053545B536DF}" type="sibTrans" cxnId="{F8577949-DCC7-4D99-B2EE-464ADCD2BB4D}">
      <dgm:prSet/>
      <dgm:spPr/>
      <dgm:t>
        <a:bodyPr/>
        <a:lstStyle/>
        <a:p>
          <a:endParaRPr lang="it-IT" sz="1600"/>
        </a:p>
      </dgm:t>
    </dgm:pt>
    <dgm:pt modelId="{700F094F-61AA-4FC1-9A5F-41B1941C191B}">
      <dgm:prSet phldrT="[Testo]" custT="1"/>
      <dgm:spPr/>
      <dgm:t>
        <a:bodyPr/>
        <a:lstStyle/>
        <a:p>
          <a:r>
            <a:rPr lang="it-IT" sz="1600" dirty="0" smtClean="0"/>
            <a:t>Hard-to-</a:t>
          </a:r>
          <a:r>
            <a:rPr lang="it-IT" sz="1600" dirty="0" err="1" smtClean="0"/>
            <a:t>study</a:t>
          </a:r>
          <a:r>
            <a:rPr lang="it-IT" sz="1600" dirty="0" smtClean="0"/>
            <a:t> </a:t>
          </a:r>
          <a:r>
            <a:rPr lang="it-IT" sz="1600" dirty="0" err="1" smtClean="0"/>
            <a:t>mutations</a:t>
          </a:r>
          <a:endParaRPr lang="it-IT" sz="1600" dirty="0"/>
        </a:p>
      </dgm:t>
    </dgm:pt>
    <dgm:pt modelId="{1E81FAB8-7251-46DF-AB8E-5E502D32FBFE}" type="parTrans" cxnId="{9BE0A673-CEC9-47D8-8715-79E084C80408}">
      <dgm:prSet/>
      <dgm:spPr/>
      <dgm:t>
        <a:bodyPr/>
        <a:lstStyle/>
        <a:p>
          <a:endParaRPr lang="it-IT" sz="1600"/>
        </a:p>
      </dgm:t>
    </dgm:pt>
    <dgm:pt modelId="{64F36F8F-9478-4BCD-8993-EF19CABBC4B7}" type="sibTrans" cxnId="{9BE0A673-CEC9-47D8-8715-79E084C80408}">
      <dgm:prSet/>
      <dgm:spPr/>
      <dgm:t>
        <a:bodyPr/>
        <a:lstStyle/>
        <a:p>
          <a:endParaRPr lang="it-IT" sz="1600"/>
        </a:p>
      </dgm:t>
    </dgm:pt>
    <dgm:pt modelId="{8364D353-F0DE-471B-B8D2-5190C644CBCA}">
      <dgm:prSet phldrT="[Testo]" custT="1"/>
      <dgm:spPr/>
      <dgm:t>
        <a:bodyPr/>
        <a:lstStyle/>
        <a:p>
          <a:r>
            <a:rPr lang="it-IT" sz="1600" dirty="0" err="1" smtClean="0"/>
            <a:t>Complex</a:t>
          </a:r>
          <a:r>
            <a:rPr lang="it-IT" sz="1600" dirty="0" smtClean="0"/>
            <a:t> </a:t>
          </a:r>
          <a:r>
            <a:rPr lang="it-IT" sz="1600" dirty="0" err="1" smtClean="0"/>
            <a:t>alleles</a:t>
          </a:r>
          <a:endParaRPr lang="it-IT" sz="1600" dirty="0"/>
        </a:p>
      </dgm:t>
    </dgm:pt>
    <dgm:pt modelId="{FBBED980-4372-4E93-A1FB-E544D4A767A9}" type="parTrans" cxnId="{E015D54C-5621-4927-9E09-B276B8DCF96C}">
      <dgm:prSet/>
      <dgm:spPr/>
      <dgm:t>
        <a:bodyPr/>
        <a:lstStyle/>
        <a:p>
          <a:endParaRPr lang="it-IT" sz="1600"/>
        </a:p>
      </dgm:t>
    </dgm:pt>
    <dgm:pt modelId="{B933C524-226B-4A57-B1E0-3E229E891431}" type="sibTrans" cxnId="{E015D54C-5621-4927-9E09-B276B8DCF96C}">
      <dgm:prSet/>
      <dgm:spPr/>
      <dgm:t>
        <a:bodyPr/>
        <a:lstStyle/>
        <a:p>
          <a:endParaRPr lang="it-IT" sz="1600"/>
        </a:p>
      </dgm:t>
    </dgm:pt>
    <dgm:pt modelId="{89CEBC10-3568-4C86-B68F-2EED871F17C1}">
      <dgm:prSet phldrT="[Testo]" custT="1"/>
      <dgm:spPr/>
      <dgm:t>
        <a:bodyPr/>
        <a:lstStyle/>
        <a:p>
          <a:r>
            <a:rPr lang="it-IT" sz="1600" dirty="0" err="1" smtClean="0"/>
            <a:t>Haplotypes</a:t>
          </a:r>
          <a:endParaRPr lang="it-IT" sz="1600" dirty="0"/>
        </a:p>
      </dgm:t>
    </dgm:pt>
    <dgm:pt modelId="{ACE1ABC3-CFE6-4239-BE3A-6C834BCFA2D1}" type="parTrans" cxnId="{B2F81157-8FF9-4777-A415-6B86F7880917}">
      <dgm:prSet/>
      <dgm:spPr/>
      <dgm:t>
        <a:bodyPr/>
        <a:lstStyle/>
        <a:p>
          <a:endParaRPr lang="it-IT" sz="1600"/>
        </a:p>
      </dgm:t>
    </dgm:pt>
    <dgm:pt modelId="{9E59455C-389F-4BB0-8E48-63026E1A7F57}" type="sibTrans" cxnId="{B2F81157-8FF9-4777-A415-6B86F7880917}">
      <dgm:prSet/>
      <dgm:spPr/>
      <dgm:t>
        <a:bodyPr/>
        <a:lstStyle/>
        <a:p>
          <a:endParaRPr lang="it-IT" sz="1600"/>
        </a:p>
      </dgm:t>
    </dgm:pt>
    <dgm:pt modelId="{7D0EFBE3-C874-49BF-809F-8163603C745D}">
      <dgm:prSet phldrT="[Testo]" custT="1"/>
      <dgm:spPr/>
      <dgm:t>
        <a:bodyPr/>
        <a:lstStyle/>
        <a:p>
          <a:r>
            <a:rPr lang="it-IT" sz="1600" dirty="0" smtClean="0"/>
            <a:t>Classic </a:t>
          </a:r>
          <a:r>
            <a:rPr lang="it-IT" sz="1600" dirty="0" err="1" smtClean="0"/>
            <a:t>extended</a:t>
          </a:r>
          <a:r>
            <a:rPr lang="it-IT" sz="1600" dirty="0" smtClean="0"/>
            <a:t> </a:t>
          </a:r>
          <a:r>
            <a:rPr lang="it-IT" sz="1600" dirty="0" err="1" smtClean="0"/>
            <a:t>mutational</a:t>
          </a:r>
          <a:r>
            <a:rPr lang="it-IT" sz="1600" dirty="0" smtClean="0"/>
            <a:t> </a:t>
          </a:r>
          <a:r>
            <a:rPr lang="it-IT" sz="1600" dirty="0" err="1" smtClean="0"/>
            <a:t>search</a:t>
          </a:r>
          <a:endParaRPr lang="it-IT" sz="1600" dirty="0"/>
        </a:p>
      </dgm:t>
    </dgm:pt>
    <dgm:pt modelId="{D1B83711-2EBA-4347-9CCD-FA9974CBA289}" type="parTrans" cxnId="{B0FFC091-46D1-49B8-B7D0-D40DF1CEDDA8}">
      <dgm:prSet/>
      <dgm:spPr/>
      <dgm:t>
        <a:bodyPr/>
        <a:lstStyle/>
        <a:p>
          <a:endParaRPr lang="it-IT" sz="1600"/>
        </a:p>
      </dgm:t>
    </dgm:pt>
    <dgm:pt modelId="{183C5888-FACB-43CE-9BB7-60FC328933A4}" type="sibTrans" cxnId="{B0FFC091-46D1-49B8-B7D0-D40DF1CEDDA8}">
      <dgm:prSet/>
      <dgm:spPr/>
      <dgm:t>
        <a:bodyPr/>
        <a:lstStyle/>
        <a:p>
          <a:endParaRPr lang="it-IT" sz="1600"/>
        </a:p>
      </dgm:t>
    </dgm:pt>
    <dgm:pt modelId="{EAF3F3E6-8927-4820-8DBF-9D7C50A1831B}" type="pres">
      <dgm:prSet presAssocID="{1ABF7535-BE50-41C4-B412-D7F059F72F0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EBCEBB78-87AE-449C-A4A1-7E55C45FE838}" type="pres">
      <dgm:prSet presAssocID="{7D0EFBE3-C874-49BF-809F-8163603C745D}" presName="Accent1" presStyleCnt="0"/>
      <dgm:spPr/>
    </dgm:pt>
    <dgm:pt modelId="{EA394A0C-5242-41F6-860E-1746F38192B2}" type="pres">
      <dgm:prSet presAssocID="{7D0EFBE3-C874-49BF-809F-8163603C745D}" presName="Accent" presStyleLbl="node1" presStyleIdx="0" presStyleCnt="5"/>
      <dgm:spPr/>
    </dgm:pt>
    <dgm:pt modelId="{FC4640B5-63EF-48EE-9587-AC31C12D1B38}" type="pres">
      <dgm:prSet presAssocID="{7D0EFBE3-C874-49BF-809F-8163603C745D}" presName="Parent1" presStyleLbl="revTx" presStyleIdx="0" presStyleCnt="5" custScaleX="114182" custScaleY="205206" custLinFactNeighborX="2798" custLinFactNeighborY="-2853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5EC3A8-A8ED-4858-83E3-D69F71301FCD}" type="pres">
      <dgm:prSet presAssocID="{1A84B7EC-A32A-40BF-8816-69D27D036444}" presName="Accent2" presStyleCnt="0"/>
      <dgm:spPr/>
    </dgm:pt>
    <dgm:pt modelId="{64EDA275-E2D2-4D0A-ACA4-18349DD2D0B8}" type="pres">
      <dgm:prSet presAssocID="{1A84B7EC-A32A-40BF-8816-69D27D036444}" presName="Accent" presStyleLbl="node1" presStyleIdx="1" presStyleCnt="5"/>
      <dgm:spPr/>
    </dgm:pt>
    <dgm:pt modelId="{F51FADD1-0389-45B6-91B5-C06D1A66BAF2}" type="pres">
      <dgm:prSet presAssocID="{1A84B7EC-A32A-40BF-8816-69D27D036444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3847BEA-FC71-4988-8228-A5E89BDA50FD}" type="pres">
      <dgm:prSet presAssocID="{700F094F-61AA-4FC1-9A5F-41B1941C191B}" presName="Accent3" presStyleCnt="0"/>
      <dgm:spPr/>
    </dgm:pt>
    <dgm:pt modelId="{CCFECB7A-D4EA-41F9-BBC4-3406F736B14A}" type="pres">
      <dgm:prSet presAssocID="{700F094F-61AA-4FC1-9A5F-41B1941C191B}" presName="Accent" presStyleLbl="node1" presStyleIdx="2" presStyleCnt="5"/>
      <dgm:spPr/>
    </dgm:pt>
    <dgm:pt modelId="{56B3AF6A-E698-4857-9E9D-22E1D354F5B1}" type="pres">
      <dgm:prSet presAssocID="{700F094F-61AA-4FC1-9A5F-41B1941C191B}" presName="Parent3" presStyleLbl="revTx" presStyleIdx="2" presStyleCnt="5" custScaleX="151130" custLinFactNeighborX="938" custLinFactNeighborY="-191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11B640-54D7-4768-807F-4857C42330A3}" type="pres">
      <dgm:prSet presAssocID="{8364D353-F0DE-471B-B8D2-5190C644CBCA}" presName="Accent4" presStyleCnt="0"/>
      <dgm:spPr/>
    </dgm:pt>
    <dgm:pt modelId="{FA0621D2-D50C-49DD-97E3-4C10B99FC26A}" type="pres">
      <dgm:prSet presAssocID="{8364D353-F0DE-471B-B8D2-5190C644CBCA}" presName="Accent" presStyleLbl="node1" presStyleIdx="3" presStyleCnt="5"/>
      <dgm:spPr/>
    </dgm:pt>
    <dgm:pt modelId="{3327B41E-F236-4930-BDBB-9C263416BD45}" type="pres">
      <dgm:prSet presAssocID="{8364D353-F0DE-471B-B8D2-5190C644CBCA}" presName="Parent4" presStyleLbl="revTx" presStyleIdx="3" presStyleCnt="5" custLinFactNeighborX="-3944" custLinFactNeighborY="-194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4BBA84-F3A5-4D85-9477-FD4F36C0574C}" type="pres">
      <dgm:prSet presAssocID="{89CEBC10-3568-4C86-B68F-2EED871F17C1}" presName="Accent5" presStyleCnt="0"/>
      <dgm:spPr/>
    </dgm:pt>
    <dgm:pt modelId="{A78134BE-7349-4151-9C1F-A4AE091B33A5}" type="pres">
      <dgm:prSet presAssocID="{89CEBC10-3568-4C86-B68F-2EED871F17C1}" presName="Accent" presStyleLbl="node1" presStyleIdx="4" presStyleCnt="5"/>
      <dgm:spPr/>
    </dgm:pt>
    <dgm:pt modelId="{6D6E9C71-F9D2-4371-83CB-CA43C1795D00}" type="pres">
      <dgm:prSet presAssocID="{89CEBC10-3568-4C86-B68F-2EED871F17C1}" presName="Parent5" presStyleLbl="revTx" presStyleIdx="4" presStyleCnt="5" custScaleX="118314" custLinFactNeighborX="4864" custLinFactNeighborY="-1312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8577949-DCC7-4D99-B2EE-464ADCD2BB4D}" srcId="{1ABF7535-BE50-41C4-B412-D7F059F72F0D}" destId="{1A84B7EC-A32A-40BF-8816-69D27D036444}" srcOrd="1" destOrd="0" parTransId="{D26A2008-C252-4975-AC72-8C5AF3E6FB80}" sibTransId="{2CB45F5E-37DD-44EB-BF1C-053545B536DF}"/>
    <dgm:cxn modelId="{7AFE927F-0B95-4AC5-ABC8-5560F19D0928}" type="presOf" srcId="{1A84B7EC-A32A-40BF-8816-69D27D036444}" destId="{F51FADD1-0389-45B6-91B5-C06D1A66BAF2}" srcOrd="0" destOrd="0" presId="urn:microsoft.com/office/officeart/2009/layout/CircleArrowProcess"/>
    <dgm:cxn modelId="{08AFCB4C-F954-4C53-BF7F-DBC0DA99FD01}" type="presOf" srcId="{7D0EFBE3-C874-49BF-809F-8163603C745D}" destId="{FC4640B5-63EF-48EE-9587-AC31C12D1B38}" srcOrd="0" destOrd="0" presId="urn:microsoft.com/office/officeart/2009/layout/CircleArrowProcess"/>
    <dgm:cxn modelId="{D244D39E-392F-447B-A386-EE5FC724B48A}" type="presOf" srcId="{700F094F-61AA-4FC1-9A5F-41B1941C191B}" destId="{56B3AF6A-E698-4857-9E9D-22E1D354F5B1}" srcOrd="0" destOrd="0" presId="urn:microsoft.com/office/officeart/2009/layout/CircleArrowProcess"/>
    <dgm:cxn modelId="{E015D54C-5621-4927-9E09-B276B8DCF96C}" srcId="{1ABF7535-BE50-41C4-B412-D7F059F72F0D}" destId="{8364D353-F0DE-471B-B8D2-5190C644CBCA}" srcOrd="3" destOrd="0" parTransId="{FBBED980-4372-4E93-A1FB-E544D4A767A9}" sibTransId="{B933C524-226B-4A57-B1E0-3E229E891431}"/>
    <dgm:cxn modelId="{B2F81157-8FF9-4777-A415-6B86F7880917}" srcId="{1ABF7535-BE50-41C4-B412-D7F059F72F0D}" destId="{89CEBC10-3568-4C86-B68F-2EED871F17C1}" srcOrd="4" destOrd="0" parTransId="{ACE1ABC3-CFE6-4239-BE3A-6C834BCFA2D1}" sibTransId="{9E59455C-389F-4BB0-8E48-63026E1A7F57}"/>
    <dgm:cxn modelId="{9F8A1BDF-6398-4EF3-84F5-C0E1B3389DFD}" type="presOf" srcId="{1ABF7535-BE50-41C4-B412-D7F059F72F0D}" destId="{EAF3F3E6-8927-4820-8DBF-9D7C50A1831B}" srcOrd="0" destOrd="0" presId="urn:microsoft.com/office/officeart/2009/layout/CircleArrowProcess"/>
    <dgm:cxn modelId="{5FFDF199-9E55-493C-9505-836EC58523F9}" type="presOf" srcId="{8364D353-F0DE-471B-B8D2-5190C644CBCA}" destId="{3327B41E-F236-4930-BDBB-9C263416BD45}" srcOrd="0" destOrd="0" presId="urn:microsoft.com/office/officeart/2009/layout/CircleArrowProcess"/>
    <dgm:cxn modelId="{B0FFC091-46D1-49B8-B7D0-D40DF1CEDDA8}" srcId="{1ABF7535-BE50-41C4-B412-D7F059F72F0D}" destId="{7D0EFBE3-C874-49BF-809F-8163603C745D}" srcOrd="0" destOrd="0" parTransId="{D1B83711-2EBA-4347-9CCD-FA9974CBA289}" sibTransId="{183C5888-FACB-43CE-9BB7-60FC328933A4}"/>
    <dgm:cxn modelId="{9E78BC75-EEDE-44ED-A0F5-5426120BD982}" type="presOf" srcId="{89CEBC10-3568-4C86-B68F-2EED871F17C1}" destId="{6D6E9C71-F9D2-4371-83CB-CA43C1795D00}" srcOrd="0" destOrd="0" presId="urn:microsoft.com/office/officeart/2009/layout/CircleArrowProcess"/>
    <dgm:cxn modelId="{9BE0A673-CEC9-47D8-8715-79E084C80408}" srcId="{1ABF7535-BE50-41C4-B412-D7F059F72F0D}" destId="{700F094F-61AA-4FC1-9A5F-41B1941C191B}" srcOrd="2" destOrd="0" parTransId="{1E81FAB8-7251-46DF-AB8E-5E502D32FBFE}" sibTransId="{64F36F8F-9478-4BCD-8993-EF19CABBC4B7}"/>
    <dgm:cxn modelId="{413CC56F-DFD8-4EB6-B7E0-F1CBBB7EF7CD}" type="presParOf" srcId="{EAF3F3E6-8927-4820-8DBF-9D7C50A1831B}" destId="{EBCEBB78-87AE-449C-A4A1-7E55C45FE838}" srcOrd="0" destOrd="0" presId="urn:microsoft.com/office/officeart/2009/layout/CircleArrowProcess"/>
    <dgm:cxn modelId="{50D89D63-30A6-4C2C-BA25-C964A63F8045}" type="presParOf" srcId="{EBCEBB78-87AE-449C-A4A1-7E55C45FE838}" destId="{EA394A0C-5242-41F6-860E-1746F38192B2}" srcOrd="0" destOrd="0" presId="urn:microsoft.com/office/officeart/2009/layout/CircleArrowProcess"/>
    <dgm:cxn modelId="{A4ECBA59-EC6B-4107-B5EE-B473DD96CB14}" type="presParOf" srcId="{EAF3F3E6-8927-4820-8DBF-9D7C50A1831B}" destId="{FC4640B5-63EF-48EE-9587-AC31C12D1B38}" srcOrd="1" destOrd="0" presId="urn:microsoft.com/office/officeart/2009/layout/CircleArrowProcess"/>
    <dgm:cxn modelId="{949A2411-0FD1-4737-81DC-78C2224364B7}" type="presParOf" srcId="{EAF3F3E6-8927-4820-8DBF-9D7C50A1831B}" destId="{955EC3A8-A8ED-4858-83E3-D69F71301FCD}" srcOrd="2" destOrd="0" presId="urn:microsoft.com/office/officeart/2009/layout/CircleArrowProcess"/>
    <dgm:cxn modelId="{5D76D543-2AD0-485B-9236-650D5E64F11D}" type="presParOf" srcId="{955EC3A8-A8ED-4858-83E3-D69F71301FCD}" destId="{64EDA275-E2D2-4D0A-ACA4-18349DD2D0B8}" srcOrd="0" destOrd="0" presId="urn:microsoft.com/office/officeart/2009/layout/CircleArrowProcess"/>
    <dgm:cxn modelId="{C227A36B-9392-4984-9D60-EEE60790353C}" type="presParOf" srcId="{EAF3F3E6-8927-4820-8DBF-9D7C50A1831B}" destId="{F51FADD1-0389-45B6-91B5-C06D1A66BAF2}" srcOrd="3" destOrd="0" presId="urn:microsoft.com/office/officeart/2009/layout/CircleArrowProcess"/>
    <dgm:cxn modelId="{E894CB5C-8202-4BA8-ADED-DEAFAAB66D7A}" type="presParOf" srcId="{EAF3F3E6-8927-4820-8DBF-9D7C50A1831B}" destId="{33847BEA-FC71-4988-8228-A5E89BDA50FD}" srcOrd="4" destOrd="0" presId="urn:microsoft.com/office/officeart/2009/layout/CircleArrowProcess"/>
    <dgm:cxn modelId="{41976661-54C8-4283-919B-05BC7521931C}" type="presParOf" srcId="{33847BEA-FC71-4988-8228-A5E89BDA50FD}" destId="{CCFECB7A-D4EA-41F9-BBC4-3406F736B14A}" srcOrd="0" destOrd="0" presId="urn:microsoft.com/office/officeart/2009/layout/CircleArrowProcess"/>
    <dgm:cxn modelId="{67085E8B-E305-47DD-91A0-0D27D0DB2977}" type="presParOf" srcId="{EAF3F3E6-8927-4820-8DBF-9D7C50A1831B}" destId="{56B3AF6A-E698-4857-9E9D-22E1D354F5B1}" srcOrd="5" destOrd="0" presId="urn:microsoft.com/office/officeart/2009/layout/CircleArrowProcess"/>
    <dgm:cxn modelId="{301F3DB5-FAFE-4942-8A66-F67CB67B72B8}" type="presParOf" srcId="{EAF3F3E6-8927-4820-8DBF-9D7C50A1831B}" destId="{5911B640-54D7-4768-807F-4857C42330A3}" srcOrd="6" destOrd="0" presId="urn:microsoft.com/office/officeart/2009/layout/CircleArrowProcess"/>
    <dgm:cxn modelId="{555D5DA9-8B05-4A71-9B09-7A57092DCB53}" type="presParOf" srcId="{5911B640-54D7-4768-807F-4857C42330A3}" destId="{FA0621D2-D50C-49DD-97E3-4C10B99FC26A}" srcOrd="0" destOrd="0" presId="urn:microsoft.com/office/officeart/2009/layout/CircleArrowProcess"/>
    <dgm:cxn modelId="{A355F8ED-5C4B-47F1-ACFD-0734DA281E03}" type="presParOf" srcId="{EAF3F3E6-8927-4820-8DBF-9D7C50A1831B}" destId="{3327B41E-F236-4930-BDBB-9C263416BD45}" srcOrd="7" destOrd="0" presId="urn:microsoft.com/office/officeart/2009/layout/CircleArrowProcess"/>
    <dgm:cxn modelId="{5A9F8400-AB48-4EB8-9206-D542A19A8426}" type="presParOf" srcId="{EAF3F3E6-8927-4820-8DBF-9D7C50A1831B}" destId="{6E4BBA84-F3A5-4D85-9477-FD4F36C0574C}" srcOrd="8" destOrd="0" presId="urn:microsoft.com/office/officeart/2009/layout/CircleArrowProcess"/>
    <dgm:cxn modelId="{109D0395-441F-4478-AA67-54E8766C1123}" type="presParOf" srcId="{6E4BBA84-F3A5-4D85-9477-FD4F36C0574C}" destId="{A78134BE-7349-4151-9C1F-A4AE091B33A5}" srcOrd="0" destOrd="0" presId="urn:microsoft.com/office/officeart/2009/layout/CircleArrowProcess"/>
    <dgm:cxn modelId="{7B2B7ED7-3266-4B25-98BE-E7CF063228DD}" type="presParOf" srcId="{EAF3F3E6-8927-4820-8DBF-9D7C50A1831B}" destId="{6D6E9C71-F9D2-4371-83CB-CA43C1795D00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9/3/layout/RandomtoResultProcess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/>
      <dgm:t>
        <a:bodyPr/>
        <a:lstStyle/>
        <a:p>
          <a:r>
            <a:rPr lang="it-IT" sz="1200" dirty="0" err="1" smtClean="0"/>
            <a:t>Epigenetic</a:t>
          </a:r>
          <a:r>
            <a:rPr lang="it-IT" sz="1200" dirty="0" smtClean="0"/>
            <a:t> </a:t>
          </a:r>
          <a:r>
            <a:rPr lang="it-IT" sz="1200" dirty="0" err="1" smtClean="0"/>
            <a:t>transcriptional</a:t>
          </a:r>
          <a:r>
            <a:rPr lang="it-IT" sz="1200" dirty="0" smtClean="0"/>
            <a:t> control</a:t>
          </a:r>
          <a:endParaRPr lang="it-IT" sz="1200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5FE12BEF-675C-49AB-B28F-8585E7262C33}">
      <dgm:prSet phldrT="[Testo]" custT="1"/>
      <dgm:spPr/>
      <dgm:t>
        <a:bodyPr/>
        <a:lstStyle/>
        <a:p>
          <a:r>
            <a:rPr lang="it-IT" sz="1200" b="1" dirty="0" smtClean="0"/>
            <a:t>DNA </a:t>
          </a:r>
          <a:r>
            <a:rPr lang="it-IT" sz="1200" b="1" dirty="0" err="1" smtClean="0"/>
            <a:t>methylation</a:t>
          </a:r>
          <a:r>
            <a:rPr lang="it-IT" sz="1200" b="1" dirty="0" smtClean="0"/>
            <a:t> </a:t>
          </a:r>
          <a:r>
            <a:rPr lang="it-IT" sz="1200" b="1" dirty="0" err="1" smtClean="0"/>
            <a:t>analysis</a:t>
          </a:r>
          <a:r>
            <a:rPr lang="it-IT" sz="1200" b="1" dirty="0" smtClean="0"/>
            <a:t> of promoter </a:t>
          </a:r>
          <a:r>
            <a:rPr lang="it-IT" sz="1200" b="1" dirty="0" err="1" smtClean="0"/>
            <a:t>region</a:t>
          </a:r>
          <a:endParaRPr lang="it-IT" sz="1200" b="1" dirty="0"/>
        </a:p>
      </dgm:t>
    </dgm:pt>
    <dgm:pt modelId="{7AFA1433-245B-467D-AB9D-F1F32090841F}" type="parTrans" cxnId="{9CEC66D0-0B4C-4ED4-8ACD-81EE832C749F}">
      <dgm:prSet/>
      <dgm:spPr/>
      <dgm:t>
        <a:bodyPr/>
        <a:lstStyle/>
        <a:p>
          <a:endParaRPr lang="it-IT"/>
        </a:p>
      </dgm:t>
    </dgm:pt>
    <dgm:pt modelId="{0C2D2ACC-E214-4E4D-8CBD-E55FD3F79000}" type="sibTrans" cxnId="{9CEC66D0-0B4C-4ED4-8ACD-81EE832C749F}">
      <dgm:prSet/>
      <dgm:spPr/>
      <dgm:t>
        <a:bodyPr/>
        <a:lstStyle/>
        <a:p>
          <a:endParaRPr lang="it-IT"/>
        </a:p>
      </dgm:t>
    </dgm:pt>
    <dgm:pt modelId="{52FF19F1-305E-4363-ABB7-1F73FC685283}" type="pres">
      <dgm:prSet presAssocID="{837AB360-EE2A-4E96-BB45-68C9E01C9A5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F3439B4-9C54-41E8-9F84-F82E3FB412DE}" type="pres">
      <dgm:prSet presAssocID="{009E7CD0-A3D8-4E80-A2D1-D0B6A0FAC4E7}" presName="chaos" presStyleCnt="0"/>
      <dgm:spPr/>
    </dgm:pt>
    <dgm:pt modelId="{CEA43AF1-DDB6-49B9-BE0B-700D101B9F36}" type="pres">
      <dgm:prSet presAssocID="{009E7CD0-A3D8-4E80-A2D1-D0B6A0FAC4E7}" presName="parTx1" presStyleLbl="revTx" presStyleIdx="0" presStyleCnt="1" custLinFactNeighborY="3862"/>
      <dgm:spPr/>
      <dgm:t>
        <a:bodyPr/>
        <a:lstStyle/>
        <a:p>
          <a:endParaRPr lang="it-IT"/>
        </a:p>
      </dgm:t>
    </dgm:pt>
    <dgm:pt modelId="{FB652711-1D2D-4FD5-9F52-B984E428DE4C}" type="pres">
      <dgm:prSet presAssocID="{009E7CD0-A3D8-4E80-A2D1-D0B6A0FAC4E7}" presName="c1" presStyleLbl="node1" presStyleIdx="0" presStyleCnt="19"/>
      <dgm:spPr/>
    </dgm:pt>
    <dgm:pt modelId="{6BE5251D-C071-4E43-9B93-E5A1D1EEA2F9}" type="pres">
      <dgm:prSet presAssocID="{009E7CD0-A3D8-4E80-A2D1-D0B6A0FAC4E7}" presName="c2" presStyleLbl="node1" presStyleIdx="1" presStyleCnt="19"/>
      <dgm:spPr/>
    </dgm:pt>
    <dgm:pt modelId="{0E41BEC3-41BC-4ED8-8EAF-6DCC505F73B6}" type="pres">
      <dgm:prSet presAssocID="{009E7CD0-A3D8-4E80-A2D1-D0B6A0FAC4E7}" presName="c3" presStyleLbl="node1" presStyleIdx="2" presStyleCnt="19"/>
      <dgm:spPr/>
    </dgm:pt>
    <dgm:pt modelId="{9DE8D55F-E1A5-47E5-876C-EC9431936DF3}" type="pres">
      <dgm:prSet presAssocID="{009E7CD0-A3D8-4E80-A2D1-D0B6A0FAC4E7}" presName="c4" presStyleLbl="node1" presStyleIdx="3" presStyleCnt="19"/>
      <dgm:spPr/>
    </dgm:pt>
    <dgm:pt modelId="{C78E80B2-1CD0-4FDA-8B10-DC03E188FE1F}" type="pres">
      <dgm:prSet presAssocID="{009E7CD0-A3D8-4E80-A2D1-D0B6A0FAC4E7}" presName="c5" presStyleLbl="node1" presStyleIdx="4" presStyleCnt="19"/>
      <dgm:spPr/>
    </dgm:pt>
    <dgm:pt modelId="{89EADEAF-3892-4F17-B034-D002064139CB}" type="pres">
      <dgm:prSet presAssocID="{009E7CD0-A3D8-4E80-A2D1-D0B6A0FAC4E7}" presName="c6" presStyleLbl="node1" presStyleIdx="5" presStyleCnt="19"/>
      <dgm:spPr/>
    </dgm:pt>
    <dgm:pt modelId="{814129C8-2320-4F4B-886B-CF8B8331525D}" type="pres">
      <dgm:prSet presAssocID="{009E7CD0-A3D8-4E80-A2D1-D0B6A0FAC4E7}" presName="c7" presStyleLbl="node1" presStyleIdx="6" presStyleCnt="19"/>
      <dgm:spPr/>
    </dgm:pt>
    <dgm:pt modelId="{F902029A-0E0A-4338-97AE-C721E21635FD}" type="pres">
      <dgm:prSet presAssocID="{009E7CD0-A3D8-4E80-A2D1-D0B6A0FAC4E7}" presName="c8" presStyleLbl="node1" presStyleIdx="7" presStyleCnt="19"/>
      <dgm:spPr/>
    </dgm:pt>
    <dgm:pt modelId="{9D3DA497-214E-46A6-AC97-5E833ED5EBA9}" type="pres">
      <dgm:prSet presAssocID="{009E7CD0-A3D8-4E80-A2D1-D0B6A0FAC4E7}" presName="c9" presStyleLbl="node1" presStyleIdx="8" presStyleCnt="19"/>
      <dgm:spPr/>
    </dgm:pt>
    <dgm:pt modelId="{377164A9-2D68-4B0E-9F58-E794BF380AB2}" type="pres">
      <dgm:prSet presAssocID="{009E7CD0-A3D8-4E80-A2D1-D0B6A0FAC4E7}" presName="c10" presStyleLbl="node1" presStyleIdx="9" presStyleCnt="19"/>
      <dgm:spPr/>
    </dgm:pt>
    <dgm:pt modelId="{CC1A6630-696D-45E0-BD87-B7EC69CA79B9}" type="pres">
      <dgm:prSet presAssocID="{009E7CD0-A3D8-4E80-A2D1-D0B6A0FAC4E7}" presName="c11" presStyleLbl="node1" presStyleIdx="10" presStyleCnt="19"/>
      <dgm:spPr/>
    </dgm:pt>
    <dgm:pt modelId="{06818B2A-82F3-461F-B299-10A8FEBD58F6}" type="pres">
      <dgm:prSet presAssocID="{009E7CD0-A3D8-4E80-A2D1-D0B6A0FAC4E7}" presName="c12" presStyleLbl="node1" presStyleIdx="11" presStyleCnt="19"/>
      <dgm:spPr/>
    </dgm:pt>
    <dgm:pt modelId="{F8D378D0-07AB-4931-B8EA-B26E5458A595}" type="pres">
      <dgm:prSet presAssocID="{009E7CD0-A3D8-4E80-A2D1-D0B6A0FAC4E7}" presName="c13" presStyleLbl="node1" presStyleIdx="12" presStyleCnt="19"/>
      <dgm:spPr/>
    </dgm:pt>
    <dgm:pt modelId="{FE8BD7BF-25AD-431E-AA1E-5D5068D48DFD}" type="pres">
      <dgm:prSet presAssocID="{009E7CD0-A3D8-4E80-A2D1-D0B6A0FAC4E7}" presName="c14" presStyleLbl="node1" presStyleIdx="13" presStyleCnt="19"/>
      <dgm:spPr/>
    </dgm:pt>
    <dgm:pt modelId="{9B09D779-E731-4DE8-8E03-2D2DAD95DF2E}" type="pres">
      <dgm:prSet presAssocID="{009E7CD0-A3D8-4E80-A2D1-D0B6A0FAC4E7}" presName="c15" presStyleLbl="node1" presStyleIdx="14" presStyleCnt="19"/>
      <dgm:spPr/>
    </dgm:pt>
    <dgm:pt modelId="{364DF14C-4D03-4486-9D0A-5B558CBB578B}" type="pres">
      <dgm:prSet presAssocID="{009E7CD0-A3D8-4E80-A2D1-D0B6A0FAC4E7}" presName="c16" presStyleLbl="node1" presStyleIdx="15" presStyleCnt="19"/>
      <dgm:spPr/>
    </dgm:pt>
    <dgm:pt modelId="{E605ABC1-C0C8-4935-8310-AEF04744271F}" type="pres">
      <dgm:prSet presAssocID="{009E7CD0-A3D8-4E80-A2D1-D0B6A0FAC4E7}" presName="c17" presStyleLbl="node1" presStyleIdx="16" presStyleCnt="19"/>
      <dgm:spPr/>
    </dgm:pt>
    <dgm:pt modelId="{8487F5C6-5E8D-4281-B0B7-5D7763A9F602}" type="pres">
      <dgm:prSet presAssocID="{009E7CD0-A3D8-4E80-A2D1-D0B6A0FAC4E7}" presName="c18" presStyleLbl="node1" presStyleIdx="17" presStyleCnt="19"/>
      <dgm:spPr/>
    </dgm:pt>
    <dgm:pt modelId="{594958B7-687D-43DE-80EA-796FA40D57C9}" type="pres">
      <dgm:prSet presAssocID="{E43D5FD8-2B54-41DD-AC50-3E262421F682}" presName="chevronComposite1" presStyleCnt="0"/>
      <dgm:spPr/>
    </dgm:pt>
    <dgm:pt modelId="{B8BA7300-E9ED-4D3A-A9C6-DA2CCE462862}" type="pres">
      <dgm:prSet presAssocID="{E43D5FD8-2B54-41DD-AC50-3E262421F682}" presName="chevron1" presStyleLbl="sibTrans2D1" presStyleIdx="0" presStyleCnt="2"/>
      <dgm:spPr/>
    </dgm:pt>
    <dgm:pt modelId="{1F797947-6DA6-4DE5-8C7A-BD26EABD5FA7}" type="pres">
      <dgm:prSet presAssocID="{E43D5FD8-2B54-41DD-AC50-3E262421F682}" presName="spChevron1" presStyleCnt="0"/>
      <dgm:spPr/>
    </dgm:pt>
    <dgm:pt modelId="{4BD79166-B755-4301-92C6-F3AB9DEB5EC3}" type="pres">
      <dgm:prSet presAssocID="{E43D5FD8-2B54-41DD-AC50-3E262421F682}" presName="overlap" presStyleCnt="0"/>
      <dgm:spPr/>
    </dgm:pt>
    <dgm:pt modelId="{D1804953-E395-4A25-9607-1905F912BD1D}" type="pres">
      <dgm:prSet presAssocID="{E43D5FD8-2B54-41DD-AC50-3E262421F682}" presName="chevronComposite2" presStyleCnt="0"/>
      <dgm:spPr/>
    </dgm:pt>
    <dgm:pt modelId="{2C3B73C9-16E9-458D-8BF9-610CABF70CC8}" type="pres">
      <dgm:prSet presAssocID="{E43D5FD8-2B54-41DD-AC50-3E262421F682}" presName="chevron2" presStyleLbl="sibTrans2D1" presStyleIdx="1" presStyleCnt="2"/>
      <dgm:spPr/>
    </dgm:pt>
    <dgm:pt modelId="{1D2866D7-6440-476B-89DD-FF818937FFDD}" type="pres">
      <dgm:prSet presAssocID="{E43D5FD8-2B54-41DD-AC50-3E262421F682}" presName="spChevron2" presStyleCnt="0"/>
      <dgm:spPr/>
    </dgm:pt>
    <dgm:pt modelId="{7EEF82A0-8E8A-4E65-A9EC-3F14C825840E}" type="pres">
      <dgm:prSet presAssocID="{5FE12BEF-675C-49AB-B28F-8585E7262C33}" presName="last" presStyleCnt="0"/>
      <dgm:spPr/>
    </dgm:pt>
    <dgm:pt modelId="{1C31CE92-1C5F-4B58-89CE-3B47EDCD4081}" type="pres">
      <dgm:prSet presAssocID="{5FE12BEF-675C-49AB-B28F-8585E7262C33}" presName="circleTx" presStyleLbl="node1" presStyleIdx="18" presStyleCnt="19" custScaleX="122209" custLinFactNeighborX="9590" custLinFactNeighborY="-2055"/>
      <dgm:spPr/>
      <dgm:t>
        <a:bodyPr/>
        <a:lstStyle/>
        <a:p>
          <a:endParaRPr lang="it-IT"/>
        </a:p>
      </dgm:t>
    </dgm:pt>
    <dgm:pt modelId="{ECD0B769-94DE-46D8-9F1D-FF773EB261D5}" type="pres">
      <dgm:prSet presAssocID="{5FE12BEF-675C-49AB-B28F-8585E7262C33}" presName="spN" presStyleCnt="0"/>
      <dgm:spPr/>
    </dgm:pt>
  </dgm:ptLst>
  <dgm:cxnLst>
    <dgm:cxn modelId="{9CEC66D0-0B4C-4ED4-8ACD-81EE832C749F}" srcId="{837AB360-EE2A-4E96-BB45-68C9E01C9A5B}" destId="{5FE12BEF-675C-49AB-B28F-8585E7262C33}" srcOrd="1" destOrd="0" parTransId="{7AFA1433-245B-467D-AB9D-F1F32090841F}" sibTransId="{0C2D2ACC-E214-4E4D-8CBD-E55FD3F79000}"/>
    <dgm:cxn modelId="{5FC2FE16-4D13-4EDA-B25B-12D5DF647091}" type="presOf" srcId="{5FE12BEF-675C-49AB-B28F-8585E7262C33}" destId="{1C31CE92-1C5F-4B58-89CE-3B47EDCD4081}" srcOrd="0" destOrd="0" presId="urn:microsoft.com/office/officeart/2009/3/layout/RandomtoResultProcess"/>
    <dgm:cxn modelId="{8CD267E9-1ACC-41D9-A5DC-DA5DFFA5CA7A}" type="presOf" srcId="{009E7CD0-A3D8-4E80-A2D1-D0B6A0FAC4E7}" destId="{CEA43AF1-DDB6-49B9-BE0B-700D101B9F36}" srcOrd="0" destOrd="0" presId="urn:microsoft.com/office/officeart/2009/3/layout/RandomtoResultProcess"/>
    <dgm:cxn modelId="{90F5A304-AE49-46AB-B6FD-77127AE9BD8B}" type="presOf" srcId="{837AB360-EE2A-4E96-BB45-68C9E01C9A5B}" destId="{52FF19F1-305E-4363-ABB7-1F73FC685283}" srcOrd="0" destOrd="0" presId="urn:microsoft.com/office/officeart/2009/3/layout/RandomtoResultProcess"/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CF92E70F-3A63-4CD6-B648-2D72B0526C47}" type="presParOf" srcId="{52FF19F1-305E-4363-ABB7-1F73FC685283}" destId="{2F3439B4-9C54-41E8-9F84-F82E3FB412DE}" srcOrd="0" destOrd="0" presId="urn:microsoft.com/office/officeart/2009/3/layout/RandomtoResultProcess"/>
    <dgm:cxn modelId="{03093264-F81C-4E27-87E7-56765A402EDF}" type="presParOf" srcId="{2F3439B4-9C54-41E8-9F84-F82E3FB412DE}" destId="{CEA43AF1-DDB6-49B9-BE0B-700D101B9F36}" srcOrd="0" destOrd="0" presId="urn:microsoft.com/office/officeart/2009/3/layout/RandomtoResultProcess"/>
    <dgm:cxn modelId="{4563C17E-BB2E-4A6F-BC77-47D2E7228903}" type="presParOf" srcId="{2F3439B4-9C54-41E8-9F84-F82E3FB412DE}" destId="{FB652711-1D2D-4FD5-9F52-B984E428DE4C}" srcOrd="1" destOrd="0" presId="urn:microsoft.com/office/officeart/2009/3/layout/RandomtoResultProcess"/>
    <dgm:cxn modelId="{5A94EA0B-64A9-4F39-8B6B-7E2E54EF1CB0}" type="presParOf" srcId="{2F3439B4-9C54-41E8-9F84-F82E3FB412DE}" destId="{6BE5251D-C071-4E43-9B93-E5A1D1EEA2F9}" srcOrd="2" destOrd="0" presId="urn:microsoft.com/office/officeart/2009/3/layout/RandomtoResultProcess"/>
    <dgm:cxn modelId="{66A58A09-8A55-418C-A493-8A3AC03D1045}" type="presParOf" srcId="{2F3439B4-9C54-41E8-9F84-F82E3FB412DE}" destId="{0E41BEC3-41BC-4ED8-8EAF-6DCC505F73B6}" srcOrd="3" destOrd="0" presId="urn:microsoft.com/office/officeart/2009/3/layout/RandomtoResultProcess"/>
    <dgm:cxn modelId="{809C8BEA-3B5F-4550-9EF5-1C4F06B82DB3}" type="presParOf" srcId="{2F3439B4-9C54-41E8-9F84-F82E3FB412DE}" destId="{9DE8D55F-E1A5-47E5-876C-EC9431936DF3}" srcOrd="4" destOrd="0" presId="urn:microsoft.com/office/officeart/2009/3/layout/RandomtoResultProcess"/>
    <dgm:cxn modelId="{89219FB6-5A60-42BE-AE91-905AE72C59B0}" type="presParOf" srcId="{2F3439B4-9C54-41E8-9F84-F82E3FB412DE}" destId="{C78E80B2-1CD0-4FDA-8B10-DC03E188FE1F}" srcOrd="5" destOrd="0" presId="urn:microsoft.com/office/officeart/2009/3/layout/RandomtoResultProcess"/>
    <dgm:cxn modelId="{CFB6B6A8-2F13-4D01-9377-1D38109A99C4}" type="presParOf" srcId="{2F3439B4-9C54-41E8-9F84-F82E3FB412DE}" destId="{89EADEAF-3892-4F17-B034-D002064139CB}" srcOrd="6" destOrd="0" presId="urn:microsoft.com/office/officeart/2009/3/layout/RandomtoResultProcess"/>
    <dgm:cxn modelId="{35988258-0C83-4AC4-A3CA-74AF98DB82E1}" type="presParOf" srcId="{2F3439B4-9C54-41E8-9F84-F82E3FB412DE}" destId="{814129C8-2320-4F4B-886B-CF8B8331525D}" srcOrd="7" destOrd="0" presId="urn:microsoft.com/office/officeart/2009/3/layout/RandomtoResultProcess"/>
    <dgm:cxn modelId="{21D9DD07-F238-4B16-9CD4-3CBEC2EFAC2B}" type="presParOf" srcId="{2F3439B4-9C54-41E8-9F84-F82E3FB412DE}" destId="{F902029A-0E0A-4338-97AE-C721E21635FD}" srcOrd="8" destOrd="0" presId="urn:microsoft.com/office/officeart/2009/3/layout/RandomtoResultProcess"/>
    <dgm:cxn modelId="{3DC255E6-6D5A-451F-B0A5-EC93AC97C6FA}" type="presParOf" srcId="{2F3439B4-9C54-41E8-9F84-F82E3FB412DE}" destId="{9D3DA497-214E-46A6-AC97-5E833ED5EBA9}" srcOrd="9" destOrd="0" presId="urn:microsoft.com/office/officeart/2009/3/layout/RandomtoResultProcess"/>
    <dgm:cxn modelId="{7DEB31DC-7975-4970-B1E0-DD20929199A1}" type="presParOf" srcId="{2F3439B4-9C54-41E8-9F84-F82E3FB412DE}" destId="{377164A9-2D68-4B0E-9F58-E794BF380AB2}" srcOrd="10" destOrd="0" presId="urn:microsoft.com/office/officeart/2009/3/layout/RandomtoResultProcess"/>
    <dgm:cxn modelId="{8C4CA9A0-98AF-4A3D-B866-F9560142F6B3}" type="presParOf" srcId="{2F3439B4-9C54-41E8-9F84-F82E3FB412DE}" destId="{CC1A6630-696D-45E0-BD87-B7EC69CA79B9}" srcOrd="11" destOrd="0" presId="urn:microsoft.com/office/officeart/2009/3/layout/RandomtoResultProcess"/>
    <dgm:cxn modelId="{12792D8B-7BFB-4474-AC78-95BCAC0A825E}" type="presParOf" srcId="{2F3439B4-9C54-41E8-9F84-F82E3FB412DE}" destId="{06818B2A-82F3-461F-B299-10A8FEBD58F6}" srcOrd="12" destOrd="0" presId="urn:microsoft.com/office/officeart/2009/3/layout/RandomtoResultProcess"/>
    <dgm:cxn modelId="{3137E17D-78FE-44DA-8B49-01DC85FFFA70}" type="presParOf" srcId="{2F3439B4-9C54-41E8-9F84-F82E3FB412DE}" destId="{F8D378D0-07AB-4931-B8EA-B26E5458A595}" srcOrd="13" destOrd="0" presId="urn:microsoft.com/office/officeart/2009/3/layout/RandomtoResultProcess"/>
    <dgm:cxn modelId="{FAB086DD-9302-4D5B-BC44-96F32ED6F042}" type="presParOf" srcId="{2F3439B4-9C54-41E8-9F84-F82E3FB412DE}" destId="{FE8BD7BF-25AD-431E-AA1E-5D5068D48DFD}" srcOrd="14" destOrd="0" presId="urn:microsoft.com/office/officeart/2009/3/layout/RandomtoResultProcess"/>
    <dgm:cxn modelId="{E800C265-97DB-40C5-A95A-AD7A9ACD40D8}" type="presParOf" srcId="{2F3439B4-9C54-41E8-9F84-F82E3FB412DE}" destId="{9B09D779-E731-4DE8-8E03-2D2DAD95DF2E}" srcOrd="15" destOrd="0" presId="urn:microsoft.com/office/officeart/2009/3/layout/RandomtoResultProcess"/>
    <dgm:cxn modelId="{B9C3014D-F213-4CBF-A133-B5EE60B39AB8}" type="presParOf" srcId="{2F3439B4-9C54-41E8-9F84-F82E3FB412DE}" destId="{364DF14C-4D03-4486-9D0A-5B558CBB578B}" srcOrd="16" destOrd="0" presId="urn:microsoft.com/office/officeart/2009/3/layout/RandomtoResultProcess"/>
    <dgm:cxn modelId="{E2069623-6EF8-4406-9165-16D42DC350AE}" type="presParOf" srcId="{2F3439B4-9C54-41E8-9F84-F82E3FB412DE}" destId="{E605ABC1-C0C8-4935-8310-AEF04744271F}" srcOrd="17" destOrd="0" presId="urn:microsoft.com/office/officeart/2009/3/layout/RandomtoResultProcess"/>
    <dgm:cxn modelId="{8A26D610-4090-470A-BF8E-3DB0B9A858A9}" type="presParOf" srcId="{2F3439B4-9C54-41E8-9F84-F82E3FB412DE}" destId="{8487F5C6-5E8D-4281-B0B7-5D7763A9F602}" srcOrd="18" destOrd="0" presId="urn:microsoft.com/office/officeart/2009/3/layout/RandomtoResultProcess"/>
    <dgm:cxn modelId="{55660A30-C2D2-4240-A227-8012A0ED2805}" type="presParOf" srcId="{52FF19F1-305E-4363-ABB7-1F73FC685283}" destId="{594958B7-687D-43DE-80EA-796FA40D57C9}" srcOrd="1" destOrd="0" presId="urn:microsoft.com/office/officeart/2009/3/layout/RandomtoResultProcess"/>
    <dgm:cxn modelId="{18F0B62F-9F49-4501-86F4-54081A40998C}" type="presParOf" srcId="{594958B7-687D-43DE-80EA-796FA40D57C9}" destId="{B8BA7300-E9ED-4D3A-A9C6-DA2CCE462862}" srcOrd="0" destOrd="0" presId="urn:microsoft.com/office/officeart/2009/3/layout/RandomtoResultProcess"/>
    <dgm:cxn modelId="{9AE002F9-4694-496D-B212-63CD94927975}" type="presParOf" srcId="{594958B7-687D-43DE-80EA-796FA40D57C9}" destId="{1F797947-6DA6-4DE5-8C7A-BD26EABD5FA7}" srcOrd="1" destOrd="0" presId="urn:microsoft.com/office/officeart/2009/3/layout/RandomtoResultProcess"/>
    <dgm:cxn modelId="{BA8BF67D-7153-43BE-A157-5FA4C965B12D}" type="presParOf" srcId="{52FF19F1-305E-4363-ABB7-1F73FC685283}" destId="{4BD79166-B755-4301-92C6-F3AB9DEB5EC3}" srcOrd="2" destOrd="0" presId="urn:microsoft.com/office/officeart/2009/3/layout/RandomtoResultProcess"/>
    <dgm:cxn modelId="{7E4A974F-7DDA-414B-9EEC-1F4E054FB156}" type="presParOf" srcId="{52FF19F1-305E-4363-ABB7-1F73FC685283}" destId="{D1804953-E395-4A25-9607-1905F912BD1D}" srcOrd="3" destOrd="0" presId="urn:microsoft.com/office/officeart/2009/3/layout/RandomtoResultProcess"/>
    <dgm:cxn modelId="{8BACD825-ECA6-4C77-A29F-02D1326E13BB}" type="presParOf" srcId="{D1804953-E395-4A25-9607-1905F912BD1D}" destId="{2C3B73C9-16E9-458D-8BF9-610CABF70CC8}" srcOrd="0" destOrd="0" presId="urn:microsoft.com/office/officeart/2009/3/layout/RandomtoResultProcess"/>
    <dgm:cxn modelId="{F5B8C4D3-5875-4C40-BF0D-94E1E93095CD}" type="presParOf" srcId="{D1804953-E395-4A25-9607-1905F912BD1D}" destId="{1D2866D7-6440-476B-89DD-FF818937FFDD}" srcOrd="1" destOrd="0" presId="urn:microsoft.com/office/officeart/2009/3/layout/RandomtoResultProcess"/>
    <dgm:cxn modelId="{7E01E4D6-2463-4307-B6CD-D25EF2F0A2A0}" type="presParOf" srcId="{52FF19F1-305E-4363-ABB7-1F73FC685283}" destId="{7EEF82A0-8E8A-4E65-A9EC-3F14C825840E}" srcOrd="4" destOrd="0" presId="urn:microsoft.com/office/officeart/2009/3/layout/RandomtoResultProcess"/>
    <dgm:cxn modelId="{A575DFB4-6870-4E66-9EAE-E1B5AB2218CD}" type="presParOf" srcId="{7EEF82A0-8E8A-4E65-A9EC-3F14C825840E}" destId="{1C31CE92-1C5F-4B58-89CE-3B47EDCD4081}" srcOrd="0" destOrd="0" presId="urn:microsoft.com/office/officeart/2009/3/layout/RandomtoResultProcess"/>
    <dgm:cxn modelId="{AB2FA51B-372C-4782-9957-DF645AA0DCBD}" type="presParOf" srcId="{7EEF82A0-8E8A-4E65-A9EC-3F14C825840E}" destId="{ECD0B769-94DE-46D8-9F1D-FF773EB261D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9/3/layout/RandomtoResult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/>
      <dgm:t>
        <a:bodyPr/>
        <a:lstStyle/>
        <a:p>
          <a:r>
            <a:rPr lang="it-IT" sz="1200" dirty="0" err="1" smtClean="0"/>
            <a:t>Transcriptional</a:t>
          </a:r>
          <a:r>
            <a:rPr lang="it-IT" sz="1200" dirty="0" smtClean="0"/>
            <a:t> control by </a:t>
          </a:r>
          <a:r>
            <a:rPr lang="it-IT" sz="1200" dirty="0" err="1" smtClean="0"/>
            <a:t>transcription</a:t>
          </a:r>
          <a:r>
            <a:rPr lang="it-IT" sz="1200" dirty="0" smtClean="0"/>
            <a:t> </a:t>
          </a:r>
          <a:r>
            <a:rPr lang="it-IT" sz="1200" dirty="0" err="1" smtClean="0"/>
            <a:t>factors</a:t>
          </a:r>
          <a:r>
            <a:rPr lang="it-IT" sz="1200" dirty="0" smtClean="0"/>
            <a:t> </a:t>
          </a:r>
          <a:endParaRPr lang="it-IT" sz="1200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5FE12BEF-675C-49AB-B28F-8585E7262C33}">
      <dgm:prSet phldrT="[Testo]" custT="1"/>
      <dgm:spPr/>
      <dgm:t>
        <a:bodyPr/>
        <a:lstStyle/>
        <a:p>
          <a:r>
            <a:rPr lang="it-IT" sz="1200" b="1" dirty="0" err="1" smtClean="0"/>
            <a:t>Mutational</a:t>
          </a:r>
          <a:r>
            <a:rPr lang="it-IT" sz="1200" b="1" dirty="0" smtClean="0"/>
            <a:t> </a:t>
          </a:r>
          <a:r>
            <a:rPr lang="it-IT" sz="1200" b="1" dirty="0" err="1" smtClean="0"/>
            <a:t>analysis</a:t>
          </a:r>
          <a:r>
            <a:rPr lang="it-IT" sz="1200" b="1" dirty="0" smtClean="0"/>
            <a:t> of promoter </a:t>
          </a:r>
          <a:r>
            <a:rPr lang="it-IT" sz="1200" b="1" dirty="0" err="1" smtClean="0"/>
            <a:t>region</a:t>
          </a:r>
          <a:endParaRPr lang="it-IT" sz="1200" b="1" dirty="0"/>
        </a:p>
      </dgm:t>
    </dgm:pt>
    <dgm:pt modelId="{7AFA1433-245B-467D-AB9D-F1F32090841F}" type="parTrans" cxnId="{9CEC66D0-0B4C-4ED4-8ACD-81EE832C749F}">
      <dgm:prSet/>
      <dgm:spPr/>
      <dgm:t>
        <a:bodyPr/>
        <a:lstStyle/>
        <a:p>
          <a:endParaRPr lang="it-IT"/>
        </a:p>
      </dgm:t>
    </dgm:pt>
    <dgm:pt modelId="{0C2D2ACC-E214-4E4D-8CBD-E55FD3F79000}" type="sibTrans" cxnId="{9CEC66D0-0B4C-4ED4-8ACD-81EE832C749F}">
      <dgm:prSet/>
      <dgm:spPr/>
      <dgm:t>
        <a:bodyPr/>
        <a:lstStyle/>
        <a:p>
          <a:endParaRPr lang="it-IT"/>
        </a:p>
      </dgm:t>
    </dgm:pt>
    <dgm:pt modelId="{52FF19F1-305E-4363-ABB7-1F73FC685283}" type="pres">
      <dgm:prSet presAssocID="{837AB360-EE2A-4E96-BB45-68C9E01C9A5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F3439B4-9C54-41E8-9F84-F82E3FB412DE}" type="pres">
      <dgm:prSet presAssocID="{009E7CD0-A3D8-4E80-A2D1-D0B6A0FAC4E7}" presName="chaos" presStyleCnt="0"/>
      <dgm:spPr/>
    </dgm:pt>
    <dgm:pt modelId="{CEA43AF1-DDB6-49B9-BE0B-700D101B9F36}" type="pres">
      <dgm:prSet presAssocID="{009E7CD0-A3D8-4E80-A2D1-D0B6A0FAC4E7}" presName="parTx1" presStyleLbl="revTx" presStyleIdx="0" presStyleCnt="1" custScaleX="139706" custLinFactNeighborX="11475" custLinFactNeighborY="9347"/>
      <dgm:spPr/>
      <dgm:t>
        <a:bodyPr/>
        <a:lstStyle/>
        <a:p>
          <a:endParaRPr lang="it-IT"/>
        </a:p>
      </dgm:t>
    </dgm:pt>
    <dgm:pt modelId="{FB652711-1D2D-4FD5-9F52-B984E428DE4C}" type="pres">
      <dgm:prSet presAssocID="{009E7CD0-A3D8-4E80-A2D1-D0B6A0FAC4E7}" presName="c1" presStyleLbl="node1" presStyleIdx="0" presStyleCnt="19"/>
      <dgm:spPr/>
    </dgm:pt>
    <dgm:pt modelId="{6BE5251D-C071-4E43-9B93-E5A1D1EEA2F9}" type="pres">
      <dgm:prSet presAssocID="{009E7CD0-A3D8-4E80-A2D1-D0B6A0FAC4E7}" presName="c2" presStyleLbl="node1" presStyleIdx="1" presStyleCnt="19"/>
      <dgm:spPr/>
    </dgm:pt>
    <dgm:pt modelId="{0E41BEC3-41BC-4ED8-8EAF-6DCC505F73B6}" type="pres">
      <dgm:prSet presAssocID="{009E7CD0-A3D8-4E80-A2D1-D0B6A0FAC4E7}" presName="c3" presStyleLbl="node1" presStyleIdx="2" presStyleCnt="19"/>
      <dgm:spPr/>
    </dgm:pt>
    <dgm:pt modelId="{9DE8D55F-E1A5-47E5-876C-EC9431936DF3}" type="pres">
      <dgm:prSet presAssocID="{009E7CD0-A3D8-4E80-A2D1-D0B6A0FAC4E7}" presName="c4" presStyleLbl="node1" presStyleIdx="3" presStyleCnt="19"/>
      <dgm:spPr/>
    </dgm:pt>
    <dgm:pt modelId="{C78E80B2-1CD0-4FDA-8B10-DC03E188FE1F}" type="pres">
      <dgm:prSet presAssocID="{009E7CD0-A3D8-4E80-A2D1-D0B6A0FAC4E7}" presName="c5" presStyleLbl="node1" presStyleIdx="4" presStyleCnt="19"/>
      <dgm:spPr/>
    </dgm:pt>
    <dgm:pt modelId="{89EADEAF-3892-4F17-B034-D002064139CB}" type="pres">
      <dgm:prSet presAssocID="{009E7CD0-A3D8-4E80-A2D1-D0B6A0FAC4E7}" presName="c6" presStyleLbl="node1" presStyleIdx="5" presStyleCnt="19"/>
      <dgm:spPr/>
    </dgm:pt>
    <dgm:pt modelId="{814129C8-2320-4F4B-886B-CF8B8331525D}" type="pres">
      <dgm:prSet presAssocID="{009E7CD0-A3D8-4E80-A2D1-D0B6A0FAC4E7}" presName="c7" presStyleLbl="node1" presStyleIdx="6" presStyleCnt="19"/>
      <dgm:spPr/>
    </dgm:pt>
    <dgm:pt modelId="{F902029A-0E0A-4338-97AE-C721E21635FD}" type="pres">
      <dgm:prSet presAssocID="{009E7CD0-A3D8-4E80-A2D1-D0B6A0FAC4E7}" presName="c8" presStyleLbl="node1" presStyleIdx="7" presStyleCnt="19"/>
      <dgm:spPr/>
    </dgm:pt>
    <dgm:pt modelId="{9D3DA497-214E-46A6-AC97-5E833ED5EBA9}" type="pres">
      <dgm:prSet presAssocID="{009E7CD0-A3D8-4E80-A2D1-D0B6A0FAC4E7}" presName="c9" presStyleLbl="node1" presStyleIdx="8" presStyleCnt="19" custLinFactNeighborX="66458" custLinFactNeighborY="-51748"/>
      <dgm:spPr/>
    </dgm:pt>
    <dgm:pt modelId="{377164A9-2D68-4B0E-9F58-E794BF380AB2}" type="pres">
      <dgm:prSet presAssocID="{009E7CD0-A3D8-4E80-A2D1-D0B6A0FAC4E7}" presName="c10" presStyleLbl="node1" presStyleIdx="9" presStyleCnt="19"/>
      <dgm:spPr/>
    </dgm:pt>
    <dgm:pt modelId="{CC1A6630-696D-45E0-BD87-B7EC69CA79B9}" type="pres">
      <dgm:prSet presAssocID="{009E7CD0-A3D8-4E80-A2D1-D0B6A0FAC4E7}" presName="c11" presStyleLbl="node1" presStyleIdx="10" presStyleCnt="19"/>
      <dgm:spPr/>
    </dgm:pt>
    <dgm:pt modelId="{06818B2A-82F3-461F-B299-10A8FEBD58F6}" type="pres">
      <dgm:prSet presAssocID="{009E7CD0-A3D8-4E80-A2D1-D0B6A0FAC4E7}" presName="c12" presStyleLbl="node1" presStyleIdx="11" presStyleCnt="19"/>
      <dgm:spPr/>
    </dgm:pt>
    <dgm:pt modelId="{F8D378D0-07AB-4931-B8EA-B26E5458A595}" type="pres">
      <dgm:prSet presAssocID="{009E7CD0-A3D8-4E80-A2D1-D0B6A0FAC4E7}" presName="c13" presStyleLbl="node1" presStyleIdx="12" presStyleCnt="19"/>
      <dgm:spPr/>
    </dgm:pt>
    <dgm:pt modelId="{FE8BD7BF-25AD-431E-AA1E-5D5068D48DFD}" type="pres">
      <dgm:prSet presAssocID="{009E7CD0-A3D8-4E80-A2D1-D0B6A0FAC4E7}" presName="c14" presStyleLbl="node1" presStyleIdx="13" presStyleCnt="19"/>
      <dgm:spPr/>
    </dgm:pt>
    <dgm:pt modelId="{9B09D779-E731-4DE8-8E03-2D2DAD95DF2E}" type="pres">
      <dgm:prSet presAssocID="{009E7CD0-A3D8-4E80-A2D1-D0B6A0FAC4E7}" presName="c15" presStyleLbl="node1" presStyleIdx="14" presStyleCnt="19"/>
      <dgm:spPr/>
    </dgm:pt>
    <dgm:pt modelId="{364DF14C-4D03-4486-9D0A-5B558CBB578B}" type="pres">
      <dgm:prSet presAssocID="{009E7CD0-A3D8-4E80-A2D1-D0B6A0FAC4E7}" presName="c16" presStyleLbl="node1" presStyleIdx="15" presStyleCnt="19"/>
      <dgm:spPr/>
    </dgm:pt>
    <dgm:pt modelId="{E605ABC1-C0C8-4935-8310-AEF04744271F}" type="pres">
      <dgm:prSet presAssocID="{009E7CD0-A3D8-4E80-A2D1-D0B6A0FAC4E7}" presName="c17" presStyleLbl="node1" presStyleIdx="16" presStyleCnt="19"/>
      <dgm:spPr/>
    </dgm:pt>
    <dgm:pt modelId="{8487F5C6-5E8D-4281-B0B7-5D7763A9F602}" type="pres">
      <dgm:prSet presAssocID="{009E7CD0-A3D8-4E80-A2D1-D0B6A0FAC4E7}" presName="c18" presStyleLbl="node1" presStyleIdx="17" presStyleCnt="19"/>
      <dgm:spPr/>
    </dgm:pt>
    <dgm:pt modelId="{594958B7-687D-43DE-80EA-796FA40D57C9}" type="pres">
      <dgm:prSet presAssocID="{E43D5FD8-2B54-41DD-AC50-3E262421F682}" presName="chevronComposite1" presStyleCnt="0"/>
      <dgm:spPr/>
    </dgm:pt>
    <dgm:pt modelId="{B8BA7300-E9ED-4D3A-A9C6-DA2CCE462862}" type="pres">
      <dgm:prSet presAssocID="{E43D5FD8-2B54-41DD-AC50-3E262421F682}" presName="chevron1" presStyleLbl="sibTrans2D1" presStyleIdx="0" presStyleCnt="2"/>
      <dgm:spPr/>
    </dgm:pt>
    <dgm:pt modelId="{1F797947-6DA6-4DE5-8C7A-BD26EABD5FA7}" type="pres">
      <dgm:prSet presAssocID="{E43D5FD8-2B54-41DD-AC50-3E262421F682}" presName="spChevron1" presStyleCnt="0"/>
      <dgm:spPr/>
    </dgm:pt>
    <dgm:pt modelId="{4BD79166-B755-4301-92C6-F3AB9DEB5EC3}" type="pres">
      <dgm:prSet presAssocID="{E43D5FD8-2B54-41DD-AC50-3E262421F682}" presName="overlap" presStyleCnt="0"/>
      <dgm:spPr/>
    </dgm:pt>
    <dgm:pt modelId="{D1804953-E395-4A25-9607-1905F912BD1D}" type="pres">
      <dgm:prSet presAssocID="{E43D5FD8-2B54-41DD-AC50-3E262421F682}" presName="chevronComposite2" presStyleCnt="0"/>
      <dgm:spPr/>
    </dgm:pt>
    <dgm:pt modelId="{2C3B73C9-16E9-458D-8BF9-610CABF70CC8}" type="pres">
      <dgm:prSet presAssocID="{E43D5FD8-2B54-41DD-AC50-3E262421F682}" presName="chevron2" presStyleLbl="sibTrans2D1" presStyleIdx="1" presStyleCnt="2"/>
      <dgm:spPr/>
    </dgm:pt>
    <dgm:pt modelId="{1D2866D7-6440-476B-89DD-FF818937FFDD}" type="pres">
      <dgm:prSet presAssocID="{E43D5FD8-2B54-41DD-AC50-3E262421F682}" presName="spChevron2" presStyleCnt="0"/>
      <dgm:spPr/>
    </dgm:pt>
    <dgm:pt modelId="{7EEF82A0-8E8A-4E65-A9EC-3F14C825840E}" type="pres">
      <dgm:prSet presAssocID="{5FE12BEF-675C-49AB-B28F-8585E7262C33}" presName="last" presStyleCnt="0"/>
      <dgm:spPr/>
    </dgm:pt>
    <dgm:pt modelId="{1C31CE92-1C5F-4B58-89CE-3B47EDCD4081}" type="pres">
      <dgm:prSet presAssocID="{5FE12BEF-675C-49AB-B28F-8585E7262C33}" presName="circleTx" presStyleLbl="node1" presStyleIdx="18" presStyleCnt="19" custScaleX="115187" custLinFactNeighborX="10295" custLinFactNeighborY="-2358"/>
      <dgm:spPr/>
      <dgm:t>
        <a:bodyPr/>
        <a:lstStyle/>
        <a:p>
          <a:endParaRPr lang="it-IT"/>
        </a:p>
      </dgm:t>
    </dgm:pt>
    <dgm:pt modelId="{ECD0B769-94DE-46D8-9F1D-FF773EB261D5}" type="pres">
      <dgm:prSet presAssocID="{5FE12BEF-675C-49AB-B28F-8585E7262C33}" presName="spN" presStyleCnt="0"/>
      <dgm:spPr/>
    </dgm:pt>
  </dgm:ptLst>
  <dgm:cxnLst>
    <dgm:cxn modelId="{9CEC66D0-0B4C-4ED4-8ACD-81EE832C749F}" srcId="{837AB360-EE2A-4E96-BB45-68C9E01C9A5B}" destId="{5FE12BEF-675C-49AB-B28F-8585E7262C33}" srcOrd="1" destOrd="0" parTransId="{7AFA1433-245B-467D-AB9D-F1F32090841F}" sibTransId="{0C2D2ACC-E214-4E4D-8CBD-E55FD3F79000}"/>
    <dgm:cxn modelId="{FDC4D123-93A7-4FDD-86DF-9205EEDBD1B8}" type="presOf" srcId="{837AB360-EE2A-4E96-BB45-68C9E01C9A5B}" destId="{52FF19F1-305E-4363-ABB7-1F73FC685283}" srcOrd="0" destOrd="0" presId="urn:microsoft.com/office/officeart/2009/3/layout/RandomtoResultProcess"/>
    <dgm:cxn modelId="{02C6D5B3-41E6-41B1-A708-EE4874A87E98}" type="presOf" srcId="{009E7CD0-A3D8-4E80-A2D1-D0B6A0FAC4E7}" destId="{CEA43AF1-DDB6-49B9-BE0B-700D101B9F36}" srcOrd="0" destOrd="0" presId="urn:microsoft.com/office/officeart/2009/3/layout/RandomtoResultProcess"/>
    <dgm:cxn modelId="{A3065810-76F5-41C5-AED3-6026D257B3BF}" type="presOf" srcId="{5FE12BEF-675C-49AB-B28F-8585E7262C33}" destId="{1C31CE92-1C5F-4B58-89CE-3B47EDCD4081}" srcOrd="0" destOrd="0" presId="urn:microsoft.com/office/officeart/2009/3/layout/RandomtoResultProcess"/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B5E62FDA-3DE2-4C48-81CB-ED7362B72268}" type="presParOf" srcId="{52FF19F1-305E-4363-ABB7-1F73FC685283}" destId="{2F3439B4-9C54-41E8-9F84-F82E3FB412DE}" srcOrd="0" destOrd="0" presId="urn:microsoft.com/office/officeart/2009/3/layout/RandomtoResultProcess"/>
    <dgm:cxn modelId="{744AB0E6-24D2-4991-9F4D-999E54BF36DF}" type="presParOf" srcId="{2F3439B4-9C54-41E8-9F84-F82E3FB412DE}" destId="{CEA43AF1-DDB6-49B9-BE0B-700D101B9F36}" srcOrd="0" destOrd="0" presId="urn:microsoft.com/office/officeart/2009/3/layout/RandomtoResultProcess"/>
    <dgm:cxn modelId="{2FCE01E5-AA78-4535-8CB5-9DE205EEED47}" type="presParOf" srcId="{2F3439B4-9C54-41E8-9F84-F82E3FB412DE}" destId="{FB652711-1D2D-4FD5-9F52-B984E428DE4C}" srcOrd="1" destOrd="0" presId="urn:microsoft.com/office/officeart/2009/3/layout/RandomtoResultProcess"/>
    <dgm:cxn modelId="{AB8BD591-CE35-4476-8596-D9DDA0F5C985}" type="presParOf" srcId="{2F3439B4-9C54-41E8-9F84-F82E3FB412DE}" destId="{6BE5251D-C071-4E43-9B93-E5A1D1EEA2F9}" srcOrd="2" destOrd="0" presId="urn:microsoft.com/office/officeart/2009/3/layout/RandomtoResultProcess"/>
    <dgm:cxn modelId="{7AB89D97-A31B-419B-8943-A6FBEC857E91}" type="presParOf" srcId="{2F3439B4-9C54-41E8-9F84-F82E3FB412DE}" destId="{0E41BEC3-41BC-4ED8-8EAF-6DCC505F73B6}" srcOrd="3" destOrd="0" presId="urn:microsoft.com/office/officeart/2009/3/layout/RandomtoResultProcess"/>
    <dgm:cxn modelId="{EC6E36D4-DD46-4FA2-B91B-88C3ADA9813D}" type="presParOf" srcId="{2F3439B4-9C54-41E8-9F84-F82E3FB412DE}" destId="{9DE8D55F-E1A5-47E5-876C-EC9431936DF3}" srcOrd="4" destOrd="0" presId="urn:microsoft.com/office/officeart/2009/3/layout/RandomtoResultProcess"/>
    <dgm:cxn modelId="{526A2D59-979E-4FF2-BBFD-5F9AC0504087}" type="presParOf" srcId="{2F3439B4-9C54-41E8-9F84-F82E3FB412DE}" destId="{C78E80B2-1CD0-4FDA-8B10-DC03E188FE1F}" srcOrd="5" destOrd="0" presId="urn:microsoft.com/office/officeart/2009/3/layout/RandomtoResultProcess"/>
    <dgm:cxn modelId="{BB4E3C96-F41D-4765-8360-09BFDE1551F5}" type="presParOf" srcId="{2F3439B4-9C54-41E8-9F84-F82E3FB412DE}" destId="{89EADEAF-3892-4F17-B034-D002064139CB}" srcOrd="6" destOrd="0" presId="urn:microsoft.com/office/officeart/2009/3/layout/RandomtoResultProcess"/>
    <dgm:cxn modelId="{9222DA59-E3B4-4545-8813-8D7C19754235}" type="presParOf" srcId="{2F3439B4-9C54-41E8-9F84-F82E3FB412DE}" destId="{814129C8-2320-4F4B-886B-CF8B8331525D}" srcOrd="7" destOrd="0" presId="urn:microsoft.com/office/officeart/2009/3/layout/RandomtoResultProcess"/>
    <dgm:cxn modelId="{88364123-C35D-4739-B140-4D65402AAE8D}" type="presParOf" srcId="{2F3439B4-9C54-41E8-9F84-F82E3FB412DE}" destId="{F902029A-0E0A-4338-97AE-C721E21635FD}" srcOrd="8" destOrd="0" presId="urn:microsoft.com/office/officeart/2009/3/layout/RandomtoResultProcess"/>
    <dgm:cxn modelId="{1FF68EB3-3F09-4FAD-884D-41DF8567C94A}" type="presParOf" srcId="{2F3439B4-9C54-41E8-9F84-F82E3FB412DE}" destId="{9D3DA497-214E-46A6-AC97-5E833ED5EBA9}" srcOrd="9" destOrd="0" presId="urn:microsoft.com/office/officeart/2009/3/layout/RandomtoResultProcess"/>
    <dgm:cxn modelId="{7428B2E5-2C15-4C6F-9692-BA797A935F4E}" type="presParOf" srcId="{2F3439B4-9C54-41E8-9F84-F82E3FB412DE}" destId="{377164A9-2D68-4B0E-9F58-E794BF380AB2}" srcOrd="10" destOrd="0" presId="urn:microsoft.com/office/officeart/2009/3/layout/RandomtoResultProcess"/>
    <dgm:cxn modelId="{B7C63F83-FDE3-4107-8B6D-1B7D81CC0F15}" type="presParOf" srcId="{2F3439B4-9C54-41E8-9F84-F82E3FB412DE}" destId="{CC1A6630-696D-45E0-BD87-B7EC69CA79B9}" srcOrd="11" destOrd="0" presId="urn:microsoft.com/office/officeart/2009/3/layout/RandomtoResultProcess"/>
    <dgm:cxn modelId="{E89AF466-3F53-4B72-8A81-2575ED4A8AE1}" type="presParOf" srcId="{2F3439B4-9C54-41E8-9F84-F82E3FB412DE}" destId="{06818B2A-82F3-461F-B299-10A8FEBD58F6}" srcOrd="12" destOrd="0" presId="urn:microsoft.com/office/officeart/2009/3/layout/RandomtoResultProcess"/>
    <dgm:cxn modelId="{013FAC12-9333-4113-8337-070B2D3DB9B4}" type="presParOf" srcId="{2F3439B4-9C54-41E8-9F84-F82E3FB412DE}" destId="{F8D378D0-07AB-4931-B8EA-B26E5458A595}" srcOrd="13" destOrd="0" presId="urn:microsoft.com/office/officeart/2009/3/layout/RandomtoResultProcess"/>
    <dgm:cxn modelId="{26D8E67E-0A19-4755-A146-916DE484C3FA}" type="presParOf" srcId="{2F3439B4-9C54-41E8-9F84-F82E3FB412DE}" destId="{FE8BD7BF-25AD-431E-AA1E-5D5068D48DFD}" srcOrd="14" destOrd="0" presId="urn:microsoft.com/office/officeart/2009/3/layout/RandomtoResultProcess"/>
    <dgm:cxn modelId="{D1D6B5A3-A4DF-442C-9EAB-7F4B0A1508BD}" type="presParOf" srcId="{2F3439B4-9C54-41E8-9F84-F82E3FB412DE}" destId="{9B09D779-E731-4DE8-8E03-2D2DAD95DF2E}" srcOrd="15" destOrd="0" presId="urn:microsoft.com/office/officeart/2009/3/layout/RandomtoResultProcess"/>
    <dgm:cxn modelId="{4F31F29A-16BC-4EF5-91CD-7DF5BE0192E1}" type="presParOf" srcId="{2F3439B4-9C54-41E8-9F84-F82E3FB412DE}" destId="{364DF14C-4D03-4486-9D0A-5B558CBB578B}" srcOrd="16" destOrd="0" presId="urn:microsoft.com/office/officeart/2009/3/layout/RandomtoResultProcess"/>
    <dgm:cxn modelId="{2A8AC395-C9AF-47B9-821F-AD59A40F5E20}" type="presParOf" srcId="{2F3439B4-9C54-41E8-9F84-F82E3FB412DE}" destId="{E605ABC1-C0C8-4935-8310-AEF04744271F}" srcOrd="17" destOrd="0" presId="urn:microsoft.com/office/officeart/2009/3/layout/RandomtoResultProcess"/>
    <dgm:cxn modelId="{B911660C-AE5E-4EE2-919C-E83F27E34FC7}" type="presParOf" srcId="{2F3439B4-9C54-41E8-9F84-F82E3FB412DE}" destId="{8487F5C6-5E8D-4281-B0B7-5D7763A9F602}" srcOrd="18" destOrd="0" presId="urn:microsoft.com/office/officeart/2009/3/layout/RandomtoResultProcess"/>
    <dgm:cxn modelId="{4456C16C-1AD2-46D3-B290-AEE72FC447F4}" type="presParOf" srcId="{52FF19F1-305E-4363-ABB7-1F73FC685283}" destId="{594958B7-687D-43DE-80EA-796FA40D57C9}" srcOrd="1" destOrd="0" presId="urn:microsoft.com/office/officeart/2009/3/layout/RandomtoResultProcess"/>
    <dgm:cxn modelId="{6A0E3FC3-E727-4774-A929-63A4874B4377}" type="presParOf" srcId="{594958B7-687D-43DE-80EA-796FA40D57C9}" destId="{B8BA7300-E9ED-4D3A-A9C6-DA2CCE462862}" srcOrd="0" destOrd="0" presId="urn:microsoft.com/office/officeart/2009/3/layout/RandomtoResultProcess"/>
    <dgm:cxn modelId="{27A9C4CA-FB97-4681-A234-AEBBDEE62C24}" type="presParOf" srcId="{594958B7-687D-43DE-80EA-796FA40D57C9}" destId="{1F797947-6DA6-4DE5-8C7A-BD26EABD5FA7}" srcOrd="1" destOrd="0" presId="urn:microsoft.com/office/officeart/2009/3/layout/RandomtoResultProcess"/>
    <dgm:cxn modelId="{BC26564E-AF02-4E4D-9DE3-A31FC0F634F3}" type="presParOf" srcId="{52FF19F1-305E-4363-ABB7-1F73FC685283}" destId="{4BD79166-B755-4301-92C6-F3AB9DEB5EC3}" srcOrd="2" destOrd="0" presId="urn:microsoft.com/office/officeart/2009/3/layout/RandomtoResultProcess"/>
    <dgm:cxn modelId="{9D50048C-129E-483A-8FAD-5F10696642A1}" type="presParOf" srcId="{52FF19F1-305E-4363-ABB7-1F73FC685283}" destId="{D1804953-E395-4A25-9607-1905F912BD1D}" srcOrd="3" destOrd="0" presId="urn:microsoft.com/office/officeart/2009/3/layout/RandomtoResultProcess"/>
    <dgm:cxn modelId="{4DE93EA4-0ECB-414A-913D-A478D5FA8F30}" type="presParOf" srcId="{D1804953-E395-4A25-9607-1905F912BD1D}" destId="{2C3B73C9-16E9-458D-8BF9-610CABF70CC8}" srcOrd="0" destOrd="0" presId="urn:microsoft.com/office/officeart/2009/3/layout/RandomtoResultProcess"/>
    <dgm:cxn modelId="{AF07BBA0-02EB-4A77-99A8-2DCD0611BCAE}" type="presParOf" srcId="{D1804953-E395-4A25-9607-1905F912BD1D}" destId="{1D2866D7-6440-476B-89DD-FF818937FFDD}" srcOrd="1" destOrd="0" presId="urn:microsoft.com/office/officeart/2009/3/layout/RandomtoResultProcess"/>
    <dgm:cxn modelId="{F549188A-2FC2-4A04-9E39-121911FAF1B1}" type="presParOf" srcId="{52FF19F1-305E-4363-ABB7-1F73FC685283}" destId="{7EEF82A0-8E8A-4E65-A9EC-3F14C825840E}" srcOrd="4" destOrd="0" presId="urn:microsoft.com/office/officeart/2009/3/layout/RandomtoResultProcess"/>
    <dgm:cxn modelId="{1899AFEF-38C4-4EC0-A34E-EE0BE0DF9B66}" type="presParOf" srcId="{7EEF82A0-8E8A-4E65-A9EC-3F14C825840E}" destId="{1C31CE92-1C5F-4B58-89CE-3B47EDCD4081}" srcOrd="0" destOrd="0" presId="urn:microsoft.com/office/officeart/2009/3/layout/RandomtoResultProcess"/>
    <dgm:cxn modelId="{17A492D9-F182-43B5-AA7E-BD676A2BDF95}" type="presParOf" srcId="{7EEF82A0-8E8A-4E65-A9EC-3F14C825840E}" destId="{ECD0B769-94DE-46D8-9F1D-FF773EB261D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9/3/layout/RandomtoResultProcess" loCatId="process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/>
      <dgm:t>
        <a:bodyPr/>
        <a:lstStyle/>
        <a:p>
          <a:r>
            <a:rPr lang="it-IT" sz="1200" dirty="0" smtClean="0"/>
            <a:t>Post-</a:t>
          </a:r>
          <a:r>
            <a:rPr lang="it-IT" sz="1200" dirty="0" err="1" smtClean="0"/>
            <a:t>transcriptional</a:t>
          </a:r>
          <a:r>
            <a:rPr lang="it-IT" sz="1200" dirty="0" smtClean="0"/>
            <a:t> control by </a:t>
          </a:r>
          <a:r>
            <a:rPr lang="it-IT" sz="1200" dirty="0" err="1" smtClean="0"/>
            <a:t>miRNA</a:t>
          </a:r>
          <a:endParaRPr lang="it-IT" sz="1200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5FE12BEF-675C-49AB-B28F-8585E7262C33}">
      <dgm:prSet phldrT="[Testo]" custT="1"/>
      <dgm:spPr/>
      <dgm:t>
        <a:bodyPr/>
        <a:lstStyle/>
        <a:p>
          <a:r>
            <a:rPr lang="it-IT" sz="1200" b="1" dirty="0" err="1" smtClean="0"/>
            <a:t>Mutational</a:t>
          </a:r>
          <a:r>
            <a:rPr lang="it-IT" sz="1200" b="1" dirty="0" smtClean="0"/>
            <a:t> </a:t>
          </a:r>
          <a:r>
            <a:rPr lang="it-IT" sz="1200" b="1" dirty="0" err="1" smtClean="0"/>
            <a:t>analysis</a:t>
          </a:r>
          <a:r>
            <a:rPr lang="it-IT" sz="1200" b="1" dirty="0" smtClean="0"/>
            <a:t> of 3’-UTR</a:t>
          </a:r>
          <a:endParaRPr lang="it-IT" sz="1200" b="1" dirty="0"/>
        </a:p>
      </dgm:t>
    </dgm:pt>
    <dgm:pt modelId="{7AFA1433-245B-467D-AB9D-F1F32090841F}" type="parTrans" cxnId="{9CEC66D0-0B4C-4ED4-8ACD-81EE832C749F}">
      <dgm:prSet/>
      <dgm:spPr/>
      <dgm:t>
        <a:bodyPr/>
        <a:lstStyle/>
        <a:p>
          <a:endParaRPr lang="it-IT"/>
        </a:p>
      </dgm:t>
    </dgm:pt>
    <dgm:pt modelId="{0C2D2ACC-E214-4E4D-8CBD-E55FD3F79000}" type="sibTrans" cxnId="{9CEC66D0-0B4C-4ED4-8ACD-81EE832C749F}">
      <dgm:prSet/>
      <dgm:spPr/>
      <dgm:t>
        <a:bodyPr/>
        <a:lstStyle/>
        <a:p>
          <a:endParaRPr lang="it-IT"/>
        </a:p>
      </dgm:t>
    </dgm:pt>
    <dgm:pt modelId="{52FF19F1-305E-4363-ABB7-1F73FC685283}" type="pres">
      <dgm:prSet presAssocID="{837AB360-EE2A-4E96-BB45-68C9E01C9A5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F3439B4-9C54-41E8-9F84-F82E3FB412DE}" type="pres">
      <dgm:prSet presAssocID="{009E7CD0-A3D8-4E80-A2D1-D0B6A0FAC4E7}" presName="chaos" presStyleCnt="0"/>
      <dgm:spPr/>
    </dgm:pt>
    <dgm:pt modelId="{CEA43AF1-DDB6-49B9-BE0B-700D101B9F36}" type="pres">
      <dgm:prSet presAssocID="{009E7CD0-A3D8-4E80-A2D1-D0B6A0FAC4E7}" presName="parTx1" presStyleLbl="revTx" presStyleIdx="0" presStyleCnt="1"/>
      <dgm:spPr/>
      <dgm:t>
        <a:bodyPr/>
        <a:lstStyle/>
        <a:p>
          <a:endParaRPr lang="it-IT"/>
        </a:p>
      </dgm:t>
    </dgm:pt>
    <dgm:pt modelId="{FB652711-1D2D-4FD5-9F52-B984E428DE4C}" type="pres">
      <dgm:prSet presAssocID="{009E7CD0-A3D8-4E80-A2D1-D0B6A0FAC4E7}" presName="c1" presStyleLbl="node1" presStyleIdx="0" presStyleCnt="19"/>
      <dgm:spPr/>
    </dgm:pt>
    <dgm:pt modelId="{6BE5251D-C071-4E43-9B93-E5A1D1EEA2F9}" type="pres">
      <dgm:prSet presAssocID="{009E7CD0-A3D8-4E80-A2D1-D0B6A0FAC4E7}" presName="c2" presStyleLbl="node1" presStyleIdx="1" presStyleCnt="19"/>
      <dgm:spPr/>
    </dgm:pt>
    <dgm:pt modelId="{0E41BEC3-41BC-4ED8-8EAF-6DCC505F73B6}" type="pres">
      <dgm:prSet presAssocID="{009E7CD0-A3D8-4E80-A2D1-D0B6A0FAC4E7}" presName="c3" presStyleLbl="node1" presStyleIdx="2" presStyleCnt="19"/>
      <dgm:spPr/>
    </dgm:pt>
    <dgm:pt modelId="{9DE8D55F-E1A5-47E5-876C-EC9431936DF3}" type="pres">
      <dgm:prSet presAssocID="{009E7CD0-A3D8-4E80-A2D1-D0B6A0FAC4E7}" presName="c4" presStyleLbl="node1" presStyleIdx="3" presStyleCnt="19"/>
      <dgm:spPr/>
    </dgm:pt>
    <dgm:pt modelId="{C78E80B2-1CD0-4FDA-8B10-DC03E188FE1F}" type="pres">
      <dgm:prSet presAssocID="{009E7CD0-A3D8-4E80-A2D1-D0B6A0FAC4E7}" presName="c5" presStyleLbl="node1" presStyleIdx="4" presStyleCnt="19"/>
      <dgm:spPr/>
    </dgm:pt>
    <dgm:pt modelId="{89EADEAF-3892-4F17-B034-D002064139CB}" type="pres">
      <dgm:prSet presAssocID="{009E7CD0-A3D8-4E80-A2D1-D0B6A0FAC4E7}" presName="c6" presStyleLbl="node1" presStyleIdx="5" presStyleCnt="19"/>
      <dgm:spPr/>
    </dgm:pt>
    <dgm:pt modelId="{814129C8-2320-4F4B-886B-CF8B8331525D}" type="pres">
      <dgm:prSet presAssocID="{009E7CD0-A3D8-4E80-A2D1-D0B6A0FAC4E7}" presName="c7" presStyleLbl="node1" presStyleIdx="6" presStyleCnt="19"/>
      <dgm:spPr/>
    </dgm:pt>
    <dgm:pt modelId="{F902029A-0E0A-4338-97AE-C721E21635FD}" type="pres">
      <dgm:prSet presAssocID="{009E7CD0-A3D8-4E80-A2D1-D0B6A0FAC4E7}" presName="c8" presStyleLbl="node1" presStyleIdx="7" presStyleCnt="19"/>
      <dgm:spPr/>
    </dgm:pt>
    <dgm:pt modelId="{9D3DA497-214E-46A6-AC97-5E833ED5EBA9}" type="pres">
      <dgm:prSet presAssocID="{009E7CD0-A3D8-4E80-A2D1-D0B6A0FAC4E7}" presName="c9" presStyleLbl="node1" presStyleIdx="8" presStyleCnt="19" custLinFactNeighborX="38372" custLinFactNeighborY="-8970"/>
      <dgm:spPr/>
    </dgm:pt>
    <dgm:pt modelId="{377164A9-2D68-4B0E-9F58-E794BF380AB2}" type="pres">
      <dgm:prSet presAssocID="{009E7CD0-A3D8-4E80-A2D1-D0B6A0FAC4E7}" presName="c10" presStyleLbl="node1" presStyleIdx="9" presStyleCnt="19"/>
      <dgm:spPr/>
    </dgm:pt>
    <dgm:pt modelId="{CC1A6630-696D-45E0-BD87-B7EC69CA79B9}" type="pres">
      <dgm:prSet presAssocID="{009E7CD0-A3D8-4E80-A2D1-D0B6A0FAC4E7}" presName="c11" presStyleLbl="node1" presStyleIdx="10" presStyleCnt="19"/>
      <dgm:spPr/>
    </dgm:pt>
    <dgm:pt modelId="{06818B2A-82F3-461F-B299-10A8FEBD58F6}" type="pres">
      <dgm:prSet presAssocID="{009E7CD0-A3D8-4E80-A2D1-D0B6A0FAC4E7}" presName="c12" presStyleLbl="node1" presStyleIdx="11" presStyleCnt="19"/>
      <dgm:spPr/>
    </dgm:pt>
    <dgm:pt modelId="{F8D378D0-07AB-4931-B8EA-B26E5458A595}" type="pres">
      <dgm:prSet presAssocID="{009E7CD0-A3D8-4E80-A2D1-D0B6A0FAC4E7}" presName="c13" presStyleLbl="node1" presStyleIdx="12" presStyleCnt="19"/>
      <dgm:spPr/>
    </dgm:pt>
    <dgm:pt modelId="{FE8BD7BF-25AD-431E-AA1E-5D5068D48DFD}" type="pres">
      <dgm:prSet presAssocID="{009E7CD0-A3D8-4E80-A2D1-D0B6A0FAC4E7}" presName="c14" presStyleLbl="node1" presStyleIdx="13" presStyleCnt="19"/>
      <dgm:spPr/>
    </dgm:pt>
    <dgm:pt modelId="{9B09D779-E731-4DE8-8E03-2D2DAD95DF2E}" type="pres">
      <dgm:prSet presAssocID="{009E7CD0-A3D8-4E80-A2D1-D0B6A0FAC4E7}" presName="c15" presStyleLbl="node1" presStyleIdx="14" presStyleCnt="19"/>
      <dgm:spPr/>
    </dgm:pt>
    <dgm:pt modelId="{364DF14C-4D03-4486-9D0A-5B558CBB578B}" type="pres">
      <dgm:prSet presAssocID="{009E7CD0-A3D8-4E80-A2D1-D0B6A0FAC4E7}" presName="c16" presStyleLbl="node1" presStyleIdx="15" presStyleCnt="19"/>
      <dgm:spPr/>
    </dgm:pt>
    <dgm:pt modelId="{E605ABC1-C0C8-4935-8310-AEF04744271F}" type="pres">
      <dgm:prSet presAssocID="{009E7CD0-A3D8-4E80-A2D1-D0B6A0FAC4E7}" presName="c17" presStyleLbl="node1" presStyleIdx="16" presStyleCnt="19"/>
      <dgm:spPr/>
    </dgm:pt>
    <dgm:pt modelId="{8487F5C6-5E8D-4281-B0B7-5D7763A9F602}" type="pres">
      <dgm:prSet presAssocID="{009E7CD0-A3D8-4E80-A2D1-D0B6A0FAC4E7}" presName="c18" presStyleLbl="node1" presStyleIdx="17" presStyleCnt="19"/>
      <dgm:spPr/>
    </dgm:pt>
    <dgm:pt modelId="{594958B7-687D-43DE-80EA-796FA40D57C9}" type="pres">
      <dgm:prSet presAssocID="{E43D5FD8-2B54-41DD-AC50-3E262421F682}" presName="chevronComposite1" presStyleCnt="0"/>
      <dgm:spPr/>
    </dgm:pt>
    <dgm:pt modelId="{B8BA7300-E9ED-4D3A-A9C6-DA2CCE462862}" type="pres">
      <dgm:prSet presAssocID="{E43D5FD8-2B54-41DD-AC50-3E262421F682}" presName="chevron1" presStyleLbl="sibTrans2D1" presStyleIdx="0" presStyleCnt="2"/>
      <dgm:spPr/>
    </dgm:pt>
    <dgm:pt modelId="{1F797947-6DA6-4DE5-8C7A-BD26EABD5FA7}" type="pres">
      <dgm:prSet presAssocID="{E43D5FD8-2B54-41DD-AC50-3E262421F682}" presName="spChevron1" presStyleCnt="0"/>
      <dgm:spPr/>
    </dgm:pt>
    <dgm:pt modelId="{4BD79166-B755-4301-92C6-F3AB9DEB5EC3}" type="pres">
      <dgm:prSet presAssocID="{E43D5FD8-2B54-41DD-AC50-3E262421F682}" presName="overlap" presStyleCnt="0"/>
      <dgm:spPr/>
    </dgm:pt>
    <dgm:pt modelId="{D1804953-E395-4A25-9607-1905F912BD1D}" type="pres">
      <dgm:prSet presAssocID="{E43D5FD8-2B54-41DD-AC50-3E262421F682}" presName="chevronComposite2" presStyleCnt="0"/>
      <dgm:spPr/>
    </dgm:pt>
    <dgm:pt modelId="{2C3B73C9-16E9-458D-8BF9-610CABF70CC8}" type="pres">
      <dgm:prSet presAssocID="{E43D5FD8-2B54-41DD-AC50-3E262421F682}" presName="chevron2" presStyleLbl="sibTrans2D1" presStyleIdx="1" presStyleCnt="2"/>
      <dgm:spPr/>
    </dgm:pt>
    <dgm:pt modelId="{1D2866D7-6440-476B-89DD-FF818937FFDD}" type="pres">
      <dgm:prSet presAssocID="{E43D5FD8-2B54-41DD-AC50-3E262421F682}" presName="spChevron2" presStyleCnt="0"/>
      <dgm:spPr/>
    </dgm:pt>
    <dgm:pt modelId="{7EEF82A0-8E8A-4E65-A9EC-3F14C825840E}" type="pres">
      <dgm:prSet presAssocID="{5FE12BEF-675C-49AB-B28F-8585E7262C33}" presName="last" presStyleCnt="0"/>
      <dgm:spPr/>
    </dgm:pt>
    <dgm:pt modelId="{1C31CE92-1C5F-4B58-89CE-3B47EDCD4081}" type="pres">
      <dgm:prSet presAssocID="{5FE12BEF-675C-49AB-B28F-8585E7262C33}" presName="circleTx" presStyleLbl="node1" presStyleIdx="18" presStyleCnt="19" custScaleX="112512" custLinFactNeighborX="10934" custLinFactNeighborY="-3016"/>
      <dgm:spPr/>
      <dgm:t>
        <a:bodyPr/>
        <a:lstStyle/>
        <a:p>
          <a:endParaRPr lang="it-IT"/>
        </a:p>
      </dgm:t>
    </dgm:pt>
    <dgm:pt modelId="{ECD0B769-94DE-46D8-9F1D-FF773EB261D5}" type="pres">
      <dgm:prSet presAssocID="{5FE12BEF-675C-49AB-B28F-8585E7262C33}" presName="spN" presStyleCnt="0"/>
      <dgm:spPr/>
    </dgm:pt>
  </dgm:ptLst>
  <dgm:cxnLst>
    <dgm:cxn modelId="{9CEC66D0-0B4C-4ED4-8ACD-81EE832C749F}" srcId="{837AB360-EE2A-4E96-BB45-68C9E01C9A5B}" destId="{5FE12BEF-675C-49AB-B28F-8585E7262C33}" srcOrd="1" destOrd="0" parTransId="{7AFA1433-245B-467D-AB9D-F1F32090841F}" sibTransId="{0C2D2ACC-E214-4E4D-8CBD-E55FD3F79000}"/>
    <dgm:cxn modelId="{6AE946A8-C90A-4DA9-A873-48A66C101371}" type="presOf" srcId="{009E7CD0-A3D8-4E80-A2D1-D0B6A0FAC4E7}" destId="{CEA43AF1-DDB6-49B9-BE0B-700D101B9F36}" srcOrd="0" destOrd="0" presId="urn:microsoft.com/office/officeart/2009/3/layout/RandomtoResultProcess"/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FB13AA98-42E8-4A57-95C2-DC176DF0521A}" type="presOf" srcId="{837AB360-EE2A-4E96-BB45-68C9E01C9A5B}" destId="{52FF19F1-305E-4363-ABB7-1F73FC685283}" srcOrd="0" destOrd="0" presId="urn:microsoft.com/office/officeart/2009/3/layout/RandomtoResultProcess"/>
    <dgm:cxn modelId="{D42BE422-76F7-4377-8F40-A9CDF40BB807}" type="presOf" srcId="{5FE12BEF-675C-49AB-B28F-8585E7262C33}" destId="{1C31CE92-1C5F-4B58-89CE-3B47EDCD4081}" srcOrd="0" destOrd="0" presId="urn:microsoft.com/office/officeart/2009/3/layout/RandomtoResultProcess"/>
    <dgm:cxn modelId="{10425DBF-59AB-48F4-9CEA-D31F2CD06FBE}" type="presParOf" srcId="{52FF19F1-305E-4363-ABB7-1F73FC685283}" destId="{2F3439B4-9C54-41E8-9F84-F82E3FB412DE}" srcOrd="0" destOrd="0" presId="urn:microsoft.com/office/officeart/2009/3/layout/RandomtoResultProcess"/>
    <dgm:cxn modelId="{D2512CE5-0591-4DB2-B950-9244AA49FFF1}" type="presParOf" srcId="{2F3439B4-9C54-41E8-9F84-F82E3FB412DE}" destId="{CEA43AF1-DDB6-49B9-BE0B-700D101B9F36}" srcOrd="0" destOrd="0" presId="urn:microsoft.com/office/officeart/2009/3/layout/RandomtoResultProcess"/>
    <dgm:cxn modelId="{31A5CF9B-AC02-4009-93AC-62CCC01223E8}" type="presParOf" srcId="{2F3439B4-9C54-41E8-9F84-F82E3FB412DE}" destId="{FB652711-1D2D-4FD5-9F52-B984E428DE4C}" srcOrd="1" destOrd="0" presId="urn:microsoft.com/office/officeart/2009/3/layout/RandomtoResultProcess"/>
    <dgm:cxn modelId="{3AB2CEEB-D2D5-45D6-8C31-2D119FB59847}" type="presParOf" srcId="{2F3439B4-9C54-41E8-9F84-F82E3FB412DE}" destId="{6BE5251D-C071-4E43-9B93-E5A1D1EEA2F9}" srcOrd="2" destOrd="0" presId="urn:microsoft.com/office/officeart/2009/3/layout/RandomtoResultProcess"/>
    <dgm:cxn modelId="{1785A98D-88F4-4102-BD83-6A9575496E0D}" type="presParOf" srcId="{2F3439B4-9C54-41E8-9F84-F82E3FB412DE}" destId="{0E41BEC3-41BC-4ED8-8EAF-6DCC505F73B6}" srcOrd="3" destOrd="0" presId="urn:microsoft.com/office/officeart/2009/3/layout/RandomtoResultProcess"/>
    <dgm:cxn modelId="{18782273-42B2-4137-AA4B-81976693EAEE}" type="presParOf" srcId="{2F3439B4-9C54-41E8-9F84-F82E3FB412DE}" destId="{9DE8D55F-E1A5-47E5-876C-EC9431936DF3}" srcOrd="4" destOrd="0" presId="urn:microsoft.com/office/officeart/2009/3/layout/RandomtoResultProcess"/>
    <dgm:cxn modelId="{D82B432F-8770-4C09-8C5C-FCDA965F451C}" type="presParOf" srcId="{2F3439B4-9C54-41E8-9F84-F82E3FB412DE}" destId="{C78E80B2-1CD0-4FDA-8B10-DC03E188FE1F}" srcOrd="5" destOrd="0" presId="urn:microsoft.com/office/officeart/2009/3/layout/RandomtoResultProcess"/>
    <dgm:cxn modelId="{12C8920D-08AD-421E-91D0-7D74FA1FCB2C}" type="presParOf" srcId="{2F3439B4-9C54-41E8-9F84-F82E3FB412DE}" destId="{89EADEAF-3892-4F17-B034-D002064139CB}" srcOrd="6" destOrd="0" presId="urn:microsoft.com/office/officeart/2009/3/layout/RandomtoResultProcess"/>
    <dgm:cxn modelId="{8565D5F0-955E-4B9D-8D2C-349E94260439}" type="presParOf" srcId="{2F3439B4-9C54-41E8-9F84-F82E3FB412DE}" destId="{814129C8-2320-4F4B-886B-CF8B8331525D}" srcOrd="7" destOrd="0" presId="urn:microsoft.com/office/officeart/2009/3/layout/RandomtoResultProcess"/>
    <dgm:cxn modelId="{C8EBF0B8-D7A0-4988-A9D3-AD78B05E1A24}" type="presParOf" srcId="{2F3439B4-9C54-41E8-9F84-F82E3FB412DE}" destId="{F902029A-0E0A-4338-97AE-C721E21635FD}" srcOrd="8" destOrd="0" presId="urn:microsoft.com/office/officeart/2009/3/layout/RandomtoResultProcess"/>
    <dgm:cxn modelId="{7F639FD7-31DF-4C72-9C04-158F2E4FAC5A}" type="presParOf" srcId="{2F3439B4-9C54-41E8-9F84-F82E3FB412DE}" destId="{9D3DA497-214E-46A6-AC97-5E833ED5EBA9}" srcOrd="9" destOrd="0" presId="urn:microsoft.com/office/officeart/2009/3/layout/RandomtoResultProcess"/>
    <dgm:cxn modelId="{3966E5BA-AA37-4A42-92E2-ACAFDCC5D6B0}" type="presParOf" srcId="{2F3439B4-9C54-41E8-9F84-F82E3FB412DE}" destId="{377164A9-2D68-4B0E-9F58-E794BF380AB2}" srcOrd="10" destOrd="0" presId="urn:microsoft.com/office/officeart/2009/3/layout/RandomtoResultProcess"/>
    <dgm:cxn modelId="{1BE4A3B8-A64A-4C71-8997-A5792D8AA3CF}" type="presParOf" srcId="{2F3439B4-9C54-41E8-9F84-F82E3FB412DE}" destId="{CC1A6630-696D-45E0-BD87-B7EC69CA79B9}" srcOrd="11" destOrd="0" presId="urn:microsoft.com/office/officeart/2009/3/layout/RandomtoResultProcess"/>
    <dgm:cxn modelId="{E8949EC9-5844-4F72-97B0-93E4E7BFF018}" type="presParOf" srcId="{2F3439B4-9C54-41E8-9F84-F82E3FB412DE}" destId="{06818B2A-82F3-461F-B299-10A8FEBD58F6}" srcOrd="12" destOrd="0" presId="urn:microsoft.com/office/officeart/2009/3/layout/RandomtoResultProcess"/>
    <dgm:cxn modelId="{EB2B0041-320B-4D0F-B711-CB097A709663}" type="presParOf" srcId="{2F3439B4-9C54-41E8-9F84-F82E3FB412DE}" destId="{F8D378D0-07AB-4931-B8EA-B26E5458A595}" srcOrd="13" destOrd="0" presId="urn:microsoft.com/office/officeart/2009/3/layout/RandomtoResultProcess"/>
    <dgm:cxn modelId="{167EBC55-87ED-40D3-8227-EB9E8DE08CE3}" type="presParOf" srcId="{2F3439B4-9C54-41E8-9F84-F82E3FB412DE}" destId="{FE8BD7BF-25AD-431E-AA1E-5D5068D48DFD}" srcOrd="14" destOrd="0" presId="urn:microsoft.com/office/officeart/2009/3/layout/RandomtoResultProcess"/>
    <dgm:cxn modelId="{32BE98B3-AE3A-456E-BD2E-C71DD72BE20F}" type="presParOf" srcId="{2F3439B4-9C54-41E8-9F84-F82E3FB412DE}" destId="{9B09D779-E731-4DE8-8E03-2D2DAD95DF2E}" srcOrd="15" destOrd="0" presId="urn:microsoft.com/office/officeart/2009/3/layout/RandomtoResultProcess"/>
    <dgm:cxn modelId="{493E0247-2710-4D35-BB5F-085ECC24A42C}" type="presParOf" srcId="{2F3439B4-9C54-41E8-9F84-F82E3FB412DE}" destId="{364DF14C-4D03-4486-9D0A-5B558CBB578B}" srcOrd="16" destOrd="0" presId="urn:microsoft.com/office/officeart/2009/3/layout/RandomtoResultProcess"/>
    <dgm:cxn modelId="{015E9C25-7AAE-4EA5-90A6-A90EF3358751}" type="presParOf" srcId="{2F3439B4-9C54-41E8-9F84-F82E3FB412DE}" destId="{E605ABC1-C0C8-4935-8310-AEF04744271F}" srcOrd="17" destOrd="0" presId="urn:microsoft.com/office/officeart/2009/3/layout/RandomtoResultProcess"/>
    <dgm:cxn modelId="{64BE9AD1-7877-43DA-8CF6-2CD2B3100C69}" type="presParOf" srcId="{2F3439B4-9C54-41E8-9F84-F82E3FB412DE}" destId="{8487F5C6-5E8D-4281-B0B7-5D7763A9F602}" srcOrd="18" destOrd="0" presId="urn:microsoft.com/office/officeart/2009/3/layout/RandomtoResultProcess"/>
    <dgm:cxn modelId="{C890197B-DDF8-4527-A184-A2BE66196714}" type="presParOf" srcId="{52FF19F1-305E-4363-ABB7-1F73FC685283}" destId="{594958B7-687D-43DE-80EA-796FA40D57C9}" srcOrd="1" destOrd="0" presId="urn:microsoft.com/office/officeart/2009/3/layout/RandomtoResultProcess"/>
    <dgm:cxn modelId="{B9BCF832-BCC5-4C9D-9FE8-35FF912F6DCC}" type="presParOf" srcId="{594958B7-687D-43DE-80EA-796FA40D57C9}" destId="{B8BA7300-E9ED-4D3A-A9C6-DA2CCE462862}" srcOrd="0" destOrd="0" presId="urn:microsoft.com/office/officeart/2009/3/layout/RandomtoResultProcess"/>
    <dgm:cxn modelId="{4B95D5FE-A879-49C5-90B3-255CF80619AE}" type="presParOf" srcId="{594958B7-687D-43DE-80EA-796FA40D57C9}" destId="{1F797947-6DA6-4DE5-8C7A-BD26EABD5FA7}" srcOrd="1" destOrd="0" presId="urn:microsoft.com/office/officeart/2009/3/layout/RandomtoResultProcess"/>
    <dgm:cxn modelId="{020D0195-3A8C-48CE-9C87-F527F48EBEBA}" type="presParOf" srcId="{52FF19F1-305E-4363-ABB7-1F73FC685283}" destId="{4BD79166-B755-4301-92C6-F3AB9DEB5EC3}" srcOrd="2" destOrd="0" presId="urn:microsoft.com/office/officeart/2009/3/layout/RandomtoResultProcess"/>
    <dgm:cxn modelId="{CC912575-DCDB-4673-9754-AF681F8A1E55}" type="presParOf" srcId="{52FF19F1-305E-4363-ABB7-1F73FC685283}" destId="{D1804953-E395-4A25-9607-1905F912BD1D}" srcOrd="3" destOrd="0" presId="urn:microsoft.com/office/officeart/2009/3/layout/RandomtoResultProcess"/>
    <dgm:cxn modelId="{06200746-5ACD-4BD2-A7D1-95316A698BE6}" type="presParOf" srcId="{D1804953-E395-4A25-9607-1905F912BD1D}" destId="{2C3B73C9-16E9-458D-8BF9-610CABF70CC8}" srcOrd="0" destOrd="0" presId="urn:microsoft.com/office/officeart/2009/3/layout/RandomtoResultProcess"/>
    <dgm:cxn modelId="{C18A5D3F-B0A3-49F1-8586-67914F12F493}" type="presParOf" srcId="{D1804953-E395-4A25-9607-1905F912BD1D}" destId="{1D2866D7-6440-476B-89DD-FF818937FFDD}" srcOrd="1" destOrd="0" presId="urn:microsoft.com/office/officeart/2009/3/layout/RandomtoResultProcess"/>
    <dgm:cxn modelId="{E90F5D6F-C539-4E0E-8F75-D8233592F073}" type="presParOf" srcId="{52FF19F1-305E-4363-ABB7-1F73FC685283}" destId="{7EEF82A0-8E8A-4E65-A9EC-3F14C825840E}" srcOrd="4" destOrd="0" presId="urn:microsoft.com/office/officeart/2009/3/layout/RandomtoResultProcess"/>
    <dgm:cxn modelId="{83ADD694-FA6B-4834-8BB7-84147137B322}" type="presParOf" srcId="{7EEF82A0-8E8A-4E65-A9EC-3F14C825840E}" destId="{1C31CE92-1C5F-4B58-89CE-3B47EDCD4081}" srcOrd="0" destOrd="0" presId="urn:microsoft.com/office/officeart/2009/3/layout/RandomtoResultProcess"/>
    <dgm:cxn modelId="{0946DF28-42FA-4C3C-B2CA-2212D72ED23E}" type="presParOf" srcId="{7EEF82A0-8E8A-4E65-A9EC-3F14C825840E}" destId="{ECD0B769-94DE-46D8-9F1D-FF773EB261D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37AB360-EE2A-4E96-BB45-68C9E01C9A5B}" type="doc">
      <dgm:prSet loTypeId="urn:microsoft.com/office/officeart/2009/3/layout/RandomtoResultProcess" loCatId="process" qsTypeId="urn:microsoft.com/office/officeart/2005/8/quickstyle/3d3" qsCatId="3D" csTypeId="urn:microsoft.com/office/officeart/2005/8/colors/accent6_4" csCatId="accent6" phldr="1"/>
      <dgm:spPr/>
      <dgm:t>
        <a:bodyPr/>
        <a:lstStyle/>
        <a:p>
          <a:endParaRPr lang="it-IT"/>
        </a:p>
      </dgm:t>
    </dgm:pt>
    <dgm:pt modelId="{009E7CD0-A3D8-4E80-A2D1-D0B6A0FAC4E7}">
      <dgm:prSet phldrT="[Testo]" custT="1"/>
      <dgm:spPr/>
      <dgm:t>
        <a:bodyPr/>
        <a:lstStyle/>
        <a:p>
          <a:r>
            <a:rPr lang="it-IT" sz="1200" dirty="0" err="1" smtClean="0"/>
            <a:t>Translation</a:t>
          </a:r>
          <a:r>
            <a:rPr lang="it-IT" sz="1200" dirty="0" smtClean="0"/>
            <a:t>, Post-</a:t>
          </a:r>
          <a:r>
            <a:rPr lang="it-IT" sz="1200" dirty="0" err="1" smtClean="0"/>
            <a:t>translational</a:t>
          </a:r>
          <a:r>
            <a:rPr lang="it-IT" sz="1200" dirty="0" smtClean="0"/>
            <a:t> </a:t>
          </a:r>
          <a:r>
            <a:rPr lang="it-IT" sz="1200" dirty="0" err="1" smtClean="0"/>
            <a:t>modifications</a:t>
          </a:r>
          <a:r>
            <a:rPr lang="it-IT" sz="1200" dirty="0" smtClean="0"/>
            <a:t>, processing, </a:t>
          </a:r>
          <a:r>
            <a:rPr lang="it-IT" sz="1200" dirty="0" err="1" smtClean="0"/>
            <a:t>etc</a:t>
          </a:r>
          <a:r>
            <a:rPr lang="it-IT" sz="1200" dirty="0" smtClean="0"/>
            <a:t>….</a:t>
          </a:r>
          <a:endParaRPr lang="it-IT" sz="1200" dirty="0"/>
        </a:p>
      </dgm:t>
    </dgm:pt>
    <dgm:pt modelId="{AD5DA9CC-58B6-4B94-A3EB-3444D3E93D10}" type="parTrans" cxnId="{544FA214-7915-4B7F-89FF-69C9AFF7F3E0}">
      <dgm:prSet/>
      <dgm:spPr/>
      <dgm:t>
        <a:bodyPr/>
        <a:lstStyle/>
        <a:p>
          <a:endParaRPr lang="it-IT"/>
        </a:p>
      </dgm:t>
    </dgm:pt>
    <dgm:pt modelId="{E43D5FD8-2B54-41DD-AC50-3E262421F682}" type="sibTrans" cxnId="{544FA214-7915-4B7F-89FF-69C9AFF7F3E0}">
      <dgm:prSet/>
      <dgm:spPr/>
      <dgm:t>
        <a:bodyPr/>
        <a:lstStyle/>
        <a:p>
          <a:endParaRPr lang="it-IT"/>
        </a:p>
      </dgm:t>
    </dgm:pt>
    <dgm:pt modelId="{5FE12BEF-675C-49AB-B28F-8585E7262C33}">
      <dgm:prSet phldrT="[Testo]" custT="1"/>
      <dgm:spPr/>
      <dgm:t>
        <a:bodyPr/>
        <a:lstStyle/>
        <a:p>
          <a:r>
            <a:rPr lang="it-IT" sz="1200" b="1" dirty="0" err="1" smtClean="0"/>
            <a:t>Mutational</a:t>
          </a:r>
          <a:r>
            <a:rPr lang="it-IT" sz="1200" b="1" dirty="0" smtClean="0"/>
            <a:t> </a:t>
          </a:r>
          <a:r>
            <a:rPr lang="it-IT" sz="1200" b="1" dirty="0" err="1" smtClean="0"/>
            <a:t>analysis</a:t>
          </a:r>
          <a:r>
            <a:rPr lang="it-IT" sz="1200" b="1" dirty="0" smtClean="0"/>
            <a:t> of </a:t>
          </a:r>
          <a:r>
            <a:rPr lang="it-IT" sz="1200" b="1" dirty="0" err="1" smtClean="0"/>
            <a:t>coding</a:t>
          </a:r>
          <a:r>
            <a:rPr lang="it-IT" sz="1200" b="1" dirty="0" smtClean="0"/>
            <a:t> </a:t>
          </a:r>
          <a:r>
            <a:rPr lang="it-IT" sz="1200" b="1" dirty="0" err="1" smtClean="0"/>
            <a:t>sequence</a:t>
          </a:r>
          <a:r>
            <a:rPr lang="it-IT" sz="1200" b="1" dirty="0" smtClean="0"/>
            <a:t> and </a:t>
          </a:r>
          <a:r>
            <a:rPr lang="it-IT" sz="1200" b="1" dirty="0" err="1" smtClean="0"/>
            <a:t>intronic</a:t>
          </a:r>
          <a:r>
            <a:rPr lang="it-IT" sz="1200" b="1" dirty="0" smtClean="0"/>
            <a:t> </a:t>
          </a:r>
          <a:r>
            <a:rPr lang="it-IT" sz="1200" b="1" dirty="0" err="1" smtClean="0"/>
            <a:t>zones</a:t>
          </a:r>
          <a:endParaRPr lang="it-IT" sz="1200" b="1" dirty="0"/>
        </a:p>
      </dgm:t>
    </dgm:pt>
    <dgm:pt modelId="{7AFA1433-245B-467D-AB9D-F1F32090841F}" type="parTrans" cxnId="{9CEC66D0-0B4C-4ED4-8ACD-81EE832C749F}">
      <dgm:prSet/>
      <dgm:spPr/>
      <dgm:t>
        <a:bodyPr/>
        <a:lstStyle/>
        <a:p>
          <a:endParaRPr lang="it-IT"/>
        </a:p>
      </dgm:t>
    </dgm:pt>
    <dgm:pt modelId="{0C2D2ACC-E214-4E4D-8CBD-E55FD3F79000}" type="sibTrans" cxnId="{9CEC66D0-0B4C-4ED4-8ACD-81EE832C749F}">
      <dgm:prSet/>
      <dgm:spPr/>
      <dgm:t>
        <a:bodyPr/>
        <a:lstStyle/>
        <a:p>
          <a:endParaRPr lang="it-IT"/>
        </a:p>
      </dgm:t>
    </dgm:pt>
    <dgm:pt modelId="{52FF19F1-305E-4363-ABB7-1F73FC685283}" type="pres">
      <dgm:prSet presAssocID="{837AB360-EE2A-4E96-BB45-68C9E01C9A5B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2F3439B4-9C54-41E8-9F84-F82E3FB412DE}" type="pres">
      <dgm:prSet presAssocID="{009E7CD0-A3D8-4E80-A2D1-D0B6A0FAC4E7}" presName="chaos" presStyleCnt="0"/>
      <dgm:spPr/>
    </dgm:pt>
    <dgm:pt modelId="{CEA43AF1-DDB6-49B9-BE0B-700D101B9F36}" type="pres">
      <dgm:prSet presAssocID="{009E7CD0-A3D8-4E80-A2D1-D0B6A0FAC4E7}" presName="parTx1" presStyleLbl="revTx" presStyleIdx="0" presStyleCnt="1" custScaleX="166400"/>
      <dgm:spPr/>
      <dgm:t>
        <a:bodyPr/>
        <a:lstStyle/>
        <a:p>
          <a:endParaRPr lang="it-IT"/>
        </a:p>
      </dgm:t>
    </dgm:pt>
    <dgm:pt modelId="{FB652711-1D2D-4FD5-9F52-B984E428DE4C}" type="pres">
      <dgm:prSet presAssocID="{009E7CD0-A3D8-4E80-A2D1-D0B6A0FAC4E7}" presName="c1" presStyleLbl="node1" presStyleIdx="0" presStyleCnt="19" custLinFactX="-2378" custLinFactNeighborX="-100000" custLinFactNeighborY="-33366"/>
      <dgm:spPr/>
    </dgm:pt>
    <dgm:pt modelId="{6BE5251D-C071-4E43-9B93-E5A1D1EEA2F9}" type="pres">
      <dgm:prSet presAssocID="{009E7CD0-A3D8-4E80-A2D1-D0B6A0FAC4E7}" presName="c2" presStyleLbl="node1" presStyleIdx="1" presStyleCnt="19"/>
      <dgm:spPr/>
    </dgm:pt>
    <dgm:pt modelId="{0E41BEC3-41BC-4ED8-8EAF-6DCC505F73B6}" type="pres">
      <dgm:prSet presAssocID="{009E7CD0-A3D8-4E80-A2D1-D0B6A0FAC4E7}" presName="c3" presStyleLbl="node1" presStyleIdx="2" presStyleCnt="19"/>
      <dgm:spPr/>
    </dgm:pt>
    <dgm:pt modelId="{9DE8D55F-E1A5-47E5-876C-EC9431936DF3}" type="pres">
      <dgm:prSet presAssocID="{009E7CD0-A3D8-4E80-A2D1-D0B6A0FAC4E7}" presName="c4" presStyleLbl="node1" presStyleIdx="3" presStyleCnt="19"/>
      <dgm:spPr/>
    </dgm:pt>
    <dgm:pt modelId="{C78E80B2-1CD0-4FDA-8B10-DC03E188FE1F}" type="pres">
      <dgm:prSet presAssocID="{009E7CD0-A3D8-4E80-A2D1-D0B6A0FAC4E7}" presName="c5" presStyleLbl="node1" presStyleIdx="4" presStyleCnt="19"/>
      <dgm:spPr/>
    </dgm:pt>
    <dgm:pt modelId="{89EADEAF-3892-4F17-B034-D002064139CB}" type="pres">
      <dgm:prSet presAssocID="{009E7CD0-A3D8-4E80-A2D1-D0B6A0FAC4E7}" presName="c6" presStyleLbl="node1" presStyleIdx="5" presStyleCnt="19"/>
      <dgm:spPr/>
    </dgm:pt>
    <dgm:pt modelId="{814129C8-2320-4F4B-886B-CF8B8331525D}" type="pres">
      <dgm:prSet presAssocID="{009E7CD0-A3D8-4E80-A2D1-D0B6A0FAC4E7}" presName="c7" presStyleLbl="node1" presStyleIdx="6" presStyleCnt="19"/>
      <dgm:spPr/>
    </dgm:pt>
    <dgm:pt modelId="{F902029A-0E0A-4338-97AE-C721E21635FD}" type="pres">
      <dgm:prSet presAssocID="{009E7CD0-A3D8-4E80-A2D1-D0B6A0FAC4E7}" presName="c8" presStyleLbl="node1" presStyleIdx="7" presStyleCnt="19" custLinFactNeighborX="41134" custLinFactNeighborY="-33366"/>
      <dgm:spPr/>
    </dgm:pt>
    <dgm:pt modelId="{9D3DA497-214E-46A6-AC97-5E833ED5EBA9}" type="pres">
      <dgm:prSet presAssocID="{009E7CD0-A3D8-4E80-A2D1-D0B6A0FAC4E7}" presName="c9" presStyleLbl="node1" presStyleIdx="8" presStyleCnt="19" custLinFactX="2320" custLinFactY="-2895" custLinFactNeighborX="100000" custLinFactNeighborY="-100000"/>
      <dgm:spPr/>
    </dgm:pt>
    <dgm:pt modelId="{377164A9-2D68-4B0E-9F58-E794BF380AB2}" type="pres">
      <dgm:prSet presAssocID="{009E7CD0-A3D8-4E80-A2D1-D0B6A0FAC4E7}" presName="c10" presStyleLbl="node1" presStyleIdx="9" presStyleCnt="19" custLinFactNeighborX="-6540" custLinFactNeighborY="-11636"/>
      <dgm:spPr/>
    </dgm:pt>
    <dgm:pt modelId="{CC1A6630-696D-45E0-BD87-B7EC69CA79B9}" type="pres">
      <dgm:prSet presAssocID="{009E7CD0-A3D8-4E80-A2D1-D0B6A0FAC4E7}" presName="c11" presStyleLbl="node1" presStyleIdx="10" presStyleCnt="19" custLinFactX="-7490" custLinFactNeighborX="-100000" custLinFactNeighborY="80276"/>
      <dgm:spPr/>
    </dgm:pt>
    <dgm:pt modelId="{06818B2A-82F3-461F-B299-10A8FEBD58F6}" type="pres">
      <dgm:prSet presAssocID="{009E7CD0-A3D8-4E80-A2D1-D0B6A0FAC4E7}" presName="c12" presStyleLbl="node1" presStyleIdx="11" presStyleCnt="19" custLinFactNeighborX="-29389" custLinFactNeighborY="45103"/>
      <dgm:spPr/>
    </dgm:pt>
    <dgm:pt modelId="{F8D378D0-07AB-4931-B8EA-B26E5458A595}" type="pres">
      <dgm:prSet presAssocID="{009E7CD0-A3D8-4E80-A2D1-D0B6A0FAC4E7}" presName="c13" presStyleLbl="node1" presStyleIdx="12" presStyleCnt="19"/>
      <dgm:spPr/>
    </dgm:pt>
    <dgm:pt modelId="{FE8BD7BF-25AD-431E-AA1E-5D5068D48DFD}" type="pres">
      <dgm:prSet presAssocID="{009E7CD0-A3D8-4E80-A2D1-D0B6A0FAC4E7}" presName="c14" presStyleLbl="node1" presStyleIdx="13" presStyleCnt="19"/>
      <dgm:spPr/>
    </dgm:pt>
    <dgm:pt modelId="{9B09D779-E731-4DE8-8E03-2D2DAD95DF2E}" type="pres">
      <dgm:prSet presAssocID="{009E7CD0-A3D8-4E80-A2D1-D0B6A0FAC4E7}" presName="c15" presStyleLbl="node1" presStyleIdx="14" presStyleCnt="19"/>
      <dgm:spPr/>
    </dgm:pt>
    <dgm:pt modelId="{364DF14C-4D03-4486-9D0A-5B558CBB578B}" type="pres">
      <dgm:prSet presAssocID="{009E7CD0-A3D8-4E80-A2D1-D0B6A0FAC4E7}" presName="c16" presStyleLbl="node1" presStyleIdx="15" presStyleCnt="19"/>
      <dgm:spPr/>
    </dgm:pt>
    <dgm:pt modelId="{E605ABC1-C0C8-4935-8310-AEF04744271F}" type="pres">
      <dgm:prSet presAssocID="{009E7CD0-A3D8-4E80-A2D1-D0B6A0FAC4E7}" presName="c17" presStyleLbl="node1" presStyleIdx="16" presStyleCnt="19"/>
      <dgm:spPr/>
    </dgm:pt>
    <dgm:pt modelId="{8487F5C6-5E8D-4281-B0B7-5D7763A9F602}" type="pres">
      <dgm:prSet presAssocID="{009E7CD0-A3D8-4E80-A2D1-D0B6A0FAC4E7}" presName="c18" presStyleLbl="node1" presStyleIdx="17" presStyleCnt="19" custLinFactNeighborX="8358" custLinFactNeighborY="27285"/>
      <dgm:spPr/>
    </dgm:pt>
    <dgm:pt modelId="{594958B7-687D-43DE-80EA-796FA40D57C9}" type="pres">
      <dgm:prSet presAssocID="{E43D5FD8-2B54-41DD-AC50-3E262421F682}" presName="chevronComposite1" presStyleCnt="0"/>
      <dgm:spPr/>
    </dgm:pt>
    <dgm:pt modelId="{B8BA7300-E9ED-4D3A-A9C6-DA2CCE462862}" type="pres">
      <dgm:prSet presAssocID="{E43D5FD8-2B54-41DD-AC50-3E262421F682}" presName="chevron1" presStyleLbl="sibTrans2D1" presStyleIdx="0" presStyleCnt="2" custLinFactNeighborX="-18428" custLinFactNeighborY="601"/>
      <dgm:spPr/>
    </dgm:pt>
    <dgm:pt modelId="{1F797947-6DA6-4DE5-8C7A-BD26EABD5FA7}" type="pres">
      <dgm:prSet presAssocID="{E43D5FD8-2B54-41DD-AC50-3E262421F682}" presName="spChevron1" presStyleCnt="0"/>
      <dgm:spPr/>
    </dgm:pt>
    <dgm:pt modelId="{4BD79166-B755-4301-92C6-F3AB9DEB5EC3}" type="pres">
      <dgm:prSet presAssocID="{E43D5FD8-2B54-41DD-AC50-3E262421F682}" presName="overlap" presStyleCnt="0"/>
      <dgm:spPr/>
    </dgm:pt>
    <dgm:pt modelId="{D1804953-E395-4A25-9607-1905F912BD1D}" type="pres">
      <dgm:prSet presAssocID="{E43D5FD8-2B54-41DD-AC50-3E262421F682}" presName="chevronComposite2" presStyleCnt="0"/>
      <dgm:spPr/>
    </dgm:pt>
    <dgm:pt modelId="{2C3B73C9-16E9-458D-8BF9-610CABF70CC8}" type="pres">
      <dgm:prSet presAssocID="{E43D5FD8-2B54-41DD-AC50-3E262421F682}" presName="chevron2" presStyleLbl="sibTrans2D1" presStyleIdx="1" presStyleCnt="2" custLinFactNeighborX="-20372" custLinFactNeighborY="601"/>
      <dgm:spPr/>
    </dgm:pt>
    <dgm:pt modelId="{1D2866D7-6440-476B-89DD-FF818937FFDD}" type="pres">
      <dgm:prSet presAssocID="{E43D5FD8-2B54-41DD-AC50-3E262421F682}" presName="spChevron2" presStyleCnt="0"/>
      <dgm:spPr/>
    </dgm:pt>
    <dgm:pt modelId="{7EEF82A0-8E8A-4E65-A9EC-3F14C825840E}" type="pres">
      <dgm:prSet presAssocID="{5FE12BEF-675C-49AB-B28F-8585E7262C33}" presName="last" presStyleCnt="0"/>
      <dgm:spPr/>
    </dgm:pt>
    <dgm:pt modelId="{1C31CE92-1C5F-4B58-89CE-3B47EDCD4081}" type="pres">
      <dgm:prSet presAssocID="{5FE12BEF-675C-49AB-B28F-8585E7262C33}" presName="circleTx" presStyleLbl="node1" presStyleIdx="18" presStyleCnt="19" custScaleX="155551" custScaleY="125913" custLinFactNeighborX="16162" custLinFactNeighborY="-4493"/>
      <dgm:spPr/>
      <dgm:t>
        <a:bodyPr/>
        <a:lstStyle/>
        <a:p>
          <a:endParaRPr lang="it-IT"/>
        </a:p>
      </dgm:t>
    </dgm:pt>
    <dgm:pt modelId="{ECD0B769-94DE-46D8-9F1D-FF773EB261D5}" type="pres">
      <dgm:prSet presAssocID="{5FE12BEF-675C-49AB-B28F-8585E7262C33}" presName="spN" presStyleCnt="0"/>
      <dgm:spPr/>
    </dgm:pt>
  </dgm:ptLst>
  <dgm:cxnLst>
    <dgm:cxn modelId="{544FA214-7915-4B7F-89FF-69C9AFF7F3E0}" srcId="{837AB360-EE2A-4E96-BB45-68C9E01C9A5B}" destId="{009E7CD0-A3D8-4E80-A2D1-D0B6A0FAC4E7}" srcOrd="0" destOrd="0" parTransId="{AD5DA9CC-58B6-4B94-A3EB-3444D3E93D10}" sibTransId="{E43D5FD8-2B54-41DD-AC50-3E262421F682}"/>
    <dgm:cxn modelId="{9CEC66D0-0B4C-4ED4-8ACD-81EE832C749F}" srcId="{837AB360-EE2A-4E96-BB45-68C9E01C9A5B}" destId="{5FE12BEF-675C-49AB-B28F-8585E7262C33}" srcOrd="1" destOrd="0" parTransId="{7AFA1433-245B-467D-AB9D-F1F32090841F}" sibTransId="{0C2D2ACC-E214-4E4D-8CBD-E55FD3F79000}"/>
    <dgm:cxn modelId="{B58CE7EA-8B1D-419A-B00C-5F04F2D5C159}" type="presOf" srcId="{837AB360-EE2A-4E96-BB45-68C9E01C9A5B}" destId="{52FF19F1-305E-4363-ABB7-1F73FC685283}" srcOrd="0" destOrd="0" presId="urn:microsoft.com/office/officeart/2009/3/layout/RandomtoResultProcess"/>
    <dgm:cxn modelId="{E054135E-0E2C-4880-A52C-EF5393E5BD1C}" type="presOf" srcId="{5FE12BEF-675C-49AB-B28F-8585E7262C33}" destId="{1C31CE92-1C5F-4B58-89CE-3B47EDCD4081}" srcOrd="0" destOrd="0" presId="urn:microsoft.com/office/officeart/2009/3/layout/RandomtoResultProcess"/>
    <dgm:cxn modelId="{C33B501D-18C9-45E8-8B83-5A0924E10905}" type="presOf" srcId="{009E7CD0-A3D8-4E80-A2D1-D0B6A0FAC4E7}" destId="{CEA43AF1-DDB6-49B9-BE0B-700D101B9F36}" srcOrd="0" destOrd="0" presId="urn:microsoft.com/office/officeart/2009/3/layout/RandomtoResultProcess"/>
    <dgm:cxn modelId="{BF94958F-863E-4AC2-B88B-2C35DC08C868}" type="presParOf" srcId="{52FF19F1-305E-4363-ABB7-1F73FC685283}" destId="{2F3439B4-9C54-41E8-9F84-F82E3FB412DE}" srcOrd="0" destOrd="0" presId="urn:microsoft.com/office/officeart/2009/3/layout/RandomtoResultProcess"/>
    <dgm:cxn modelId="{33CCAFB1-F649-4E37-A2A2-F0CFD51A7999}" type="presParOf" srcId="{2F3439B4-9C54-41E8-9F84-F82E3FB412DE}" destId="{CEA43AF1-DDB6-49B9-BE0B-700D101B9F36}" srcOrd="0" destOrd="0" presId="urn:microsoft.com/office/officeart/2009/3/layout/RandomtoResultProcess"/>
    <dgm:cxn modelId="{DBA8851D-ED1F-4050-A159-CB972C78B6BC}" type="presParOf" srcId="{2F3439B4-9C54-41E8-9F84-F82E3FB412DE}" destId="{FB652711-1D2D-4FD5-9F52-B984E428DE4C}" srcOrd="1" destOrd="0" presId="urn:microsoft.com/office/officeart/2009/3/layout/RandomtoResultProcess"/>
    <dgm:cxn modelId="{4DBEC910-3E6D-448B-9F8D-75FB3E05BEFE}" type="presParOf" srcId="{2F3439B4-9C54-41E8-9F84-F82E3FB412DE}" destId="{6BE5251D-C071-4E43-9B93-E5A1D1EEA2F9}" srcOrd="2" destOrd="0" presId="urn:microsoft.com/office/officeart/2009/3/layout/RandomtoResultProcess"/>
    <dgm:cxn modelId="{90979451-27B4-4752-86F3-82F06DD1FBF7}" type="presParOf" srcId="{2F3439B4-9C54-41E8-9F84-F82E3FB412DE}" destId="{0E41BEC3-41BC-4ED8-8EAF-6DCC505F73B6}" srcOrd="3" destOrd="0" presId="urn:microsoft.com/office/officeart/2009/3/layout/RandomtoResultProcess"/>
    <dgm:cxn modelId="{CC9D03FD-E363-45D9-8CE2-AB4A19F8EBF8}" type="presParOf" srcId="{2F3439B4-9C54-41E8-9F84-F82E3FB412DE}" destId="{9DE8D55F-E1A5-47E5-876C-EC9431936DF3}" srcOrd="4" destOrd="0" presId="urn:microsoft.com/office/officeart/2009/3/layout/RandomtoResultProcess"/>
    <dgm:cxn modelId="{B8C498D7-7F48-4C50-9478-48C351D63611}" type="presParOf" srcId="{2F3439B4-9C54-41E8-9F84-F82E3FB412DE}" destId="{C78E80B2-1CD0-4FDA-8B10-DC03E188FE1F}" srcOrd="5" destOrd="0" presId="urn:microsoft.com/office/officeart/2009/3/layout/RandomtoResultProcess"/>
    <dgm:cxn modelId="{CE3939C7-0902-4E04-88D6-AADD5C9D2060}" type="presParOf" srcId="{2F3439B4-9C54-41E8-9F84-F82E3FB412DE}" destId="{89EADEAF-3892-4F17-B034-D002064139CB}" srcOrd="6" destOrd="0" presId="urn:microsoft.com/office/officeart/2009/3/layout/RandomtoResultProcess"/>
    <dgm:cxn modelId="{D6671172-D77E-47FA-A83F-25407C98E298}" type="presParOf" srcId="{2F3439B4-9C54-41E8-9F84-F82E3FB412DE}" destId="{814129C8-2320-4F4B-886B-CF8B8331525D}" srcOrd="7" destOrd="0" presId="urn:microsoft.com/office/officeart/2009/3/layout/RandomtoResultProcess"/>
    <dgm:cxn modelId="{815A114E-9DFE-4123-A8D8-0B3296D49DA9}" type="presParOf" srcId="{2F3439B4-9C54-41E8-9F84-F82E3FB412DE}" destId="{F902029A-0E0A-4338-97AE-C721E21635FD}" srcOrd="8" destOrd="0" presId="urn:microsoft.com/office/officeart/2009/3/layout/RandomtoResultProcess"/>
    <dgm:cxn modelId="{EE977656-4539-4288-A875-7435792F58E6}" type="presParOf" srcId="{2F3439B4-9C54-41E8-9F84-F82E3FB412DE}" destId="{9D3DA497-214E-46A6-AC97-5E833ED5EBA9}" srcOrd="9" destOrd="0" presId="urn:microsoft.com/office/officeart/2009/3/layout/RandomtoResultProcess"/>
    <dgm:cxn modelId="{819424C9-3B5E-495F-946D-1103DB36A046}" type="presParOf" srcId="{2F3439B4-9C54-41E8-9F84-F82E3FB412DE}" destId="{377164A9-2D68-4B0E-9F58-E794BF380AB2}" srcOrd="10" destOrd="0" presId="urn:microsoft.com/office/officeart/2009/3/layout/RandomtoResultProcess"/>
    <dgm:cxn modelId="{2F33663B-EDB2-4525-94F2-946E5EEB166E}" type="presParOf" srcId="{2F3439B4-9C54-41E8-9F84-F82E3FB412DE}" destId="{CC1A6630-696D-45E0-BD87-B7EC69CA79B9}" srcOrd="11" destOrd="0" presId="urn:microsoft.com/office/officeart/2009/3/layout/RandomtoResultProcess"/>
    <dgm:cxn modelId="{DD80595F-3821-432E-8ADD-8F4018930A9C}" type="presParOf" srcId="{2F3439B4-9C54-41E8-9F84-F82E3FB412DE}" destId="{06818B2A-82F3-461F-B299-10A8FEBD58F6}" srcOrd="12" destOrd="0" presId="urn:microsoft.com/office/officeart/2009/3/layout/RandomtoResultProcess"/>
    <dgm:cxn modelId="{D1B41E9F-0154-428B-BE7C-C6AD6A6D0F66}" type="presParOf" srcId="{2F3439B4-9C54-41E8-9F84-F82E3FB412DE}" destId="{F8D378D0-07AB-4931-B8EA-B26E5458A595}" srcOrd="13" destOrd="0" presId="urn:microsoft.com/office/officeart/2009/3/layout/RandomtoResultProcess"/>
    <dgm:cxn modelId="{B460FF81-D86C-4529-8BBE-B569CD07F812}" type="presParOf" srcId="{2F3439B4-9C54-41E8-9F84-F82E3FB412DE}" destId="{FE8BD7BF-25AD-431E-AA1E-5D5068D48DFD}" srcOrd="14" destOrd="0" presId="urn:microsoft.com/office/officeart/2009/3/layout/RandomtoResultProcess"/>
    <dgm:cxn modelId="{745DE2F7-E750-4CAA-B3B9-7B8E63EBD8CC}" type="presParOf" srcId="{2F3439B4-9C54-41E8-9F84-F82E3FB412DE}" destId="{9B09D779-E731-4DE8-8E03-2D2DAD95DF2E}" srcOrd="15" destOrd="0" presId="urn:microsoft.com/office/officeart/2009/3/layout/RandomtoResultProcess"/>
    <dgm:cxn modelId="{739C2B8D-67D6-4F57-8AAB-8E8D1CB8A0FF}" type="presParOf" srcId="{2F3439B4-9C54-41E8-9F84-F82E3FB412DE}" destId="{364DF14C-4D03-4486-9D0A-5B558CBB578B}" srcOrd="16" destOrd="0" presId="urn:microsoft.com/office/officeart/2009/3/layout/RandomtoResultProcess"/>
    <dgm:cxn modelId="{A0339E21-9FB8-4CD4-AFC3-767FA0C58928}" type="presParOf" srcId="{2F3439B4-9C54-41E8-9F84-F82E3FB412DE}" destId="{E605ABC1-C0C8-4935-8310-AEF04744271F}" srcOrd="17" destOrd="0" presId="urn:microsoft.com/office/officeart/2009/3/layout/RandomtoResultProcess"/>
    <dgm:cxn modelId="{A1B7812B-2D7A-409F-8953-CCE5B3856C19}" type="presParOf" srcId="{2F3439B4-9C54-41E8-9F84-F82E3FB412DE}" destId="{8487F5C6-5E8D-4281-B0B7-5D7763A9F602}" srcOrd="18" destOrd="0" presId="urn:microsoft.com/office/officeart/2009/3/layout/RandomtoResultProcess"/>
    <dgm:cxn modelId="{293A8CC9-0CDA-43D3-91F9-9E73BF2E7151}" type="presParOf" srcId="{52FF19F1-305E-4363-ABB7-1F73FC685283}" destId="{594958B7-687D-43DE-80EA-796FA40D57C9}" srcOrd="1" destOrd="0" presId="urn:microsoft.com/office/officeart/2009/3/layout/RandomtoResultProcess"/>
    <dgm:cxn modelId="{84798ABB-E0F0-499B-943D-09E55381B1F0}" type="presParOf" srcId="{594958B7-687D-43DE-80EA-796FA40D57C9}" destId="{B8BA7300-E9ED-4D3A-A9C6-DA2CCE462862}" srcOrd="0" destOrd="0" presId="urn:microsoft.com/office/officeart/2009/3/layout/RandomtoResultProcess"/>
    <dgm:cxn modelId="{A63C7F77-B955-47C0-9B85-513F6FEADD32}" type="presParOf" srcId="{594958B7-687D-43DE-80EA-796FA40D57C9}" destId="{1F797947-6DA6-4DE5-8C7A-BD26EABD5FA7}" srcOrd="1" destOrd="0" presId="urn:microsoft.com/office/officeart/2009/3/layout/RandomtoResultProcess"/>
    <dgm:cxn modelId="{4FBD374F-8C27-40A5-967F-9C8E0853B126}" type="presParOf" srcId="{52FF19F1-305E-4363-ABB7-1F73FC685283}" destId="{4BD79166-B755-4301-92C6-F3AB9DEB5EC3}" srcOrd="2" destOrd="0" presId="urn:microsoft.com/office/officeart/2009/3/layout/RandomtoResultProcess"/>
    <dgm:cxn modelId="{BEAA8344-A485-4E6A-A5C0-4BE14738B805}" type="presParOf" srcId="{52FF19F1-305E-4363-ABB7-1F73FC685283}" destId="{D1804953-E395-4A25-9607-1905F912BD1D}" srcOrd="3" destOrd="0" presId="urn:microsoft.com/office/officeart/2009/3/layout/RandomtoResultProcess"/>
    <dgm:cxn modelId="{637C634B-D7F9-4B1E-B4E6-A202274318E8}" type="presParOf" srcId="{D1804953-E395-4A25-9607-1905F912BD1D}" destId="{2C3B73C9-16E9-458D-8BF9-610CABF70CC8}" srcOrd="0" destOrd="0" presId="urn:microsoft.com/office/officeart/2009/3/layout/RandomtoResultProcess"/>
    <dgm:cxn modelId="{E13B293D-F14F-40B0-BB01-F5F2BA7B1356}" type="presParOf" srcId="{D1804953-E395-4A25-9607-1905F912BD1D}" destId="{1D2866D7-6440-476B-89DD-FF818937FFDD}" srcOrd="1" destOrd="0" presId="urn:microsoft.com/office/officeart/2009/3/layout/RandomtoResultProcess"/>
    <dgm:cxn modelId="{54945B4A-587F-417B-BE97-A24E55268F4B}" type="presParOf" srcId="{52FF19F1-305E-4363-ABB7-1F73FC685283}" destId="{7EEF82A0-8E8A-4E65-A9EC-3F14C825840E}" srcOrd="4" destOrd="0" presId="urn:microsoft.com/office/officeart/2009/3/layout/RandomtoResultProcess"/>
    <dgm:cxn modelId="{C6E84856-E7E7-41D2-818E-F546B0BCB066}" type="presParOf" srcId="{7EEF82A0-8E8A-4E65-A9EC-3F14C825840E}" destId="{1C31CE92-1C5F-4B58-89CE-3B47EDCD4081}" srcOrd="0" destOrd="0" presId="urn:microsoft.com/office/officeart/2009/3/layout/RandomtoResultProcess"/>
    <dgm:cxn modelId="{DAA4277D-C4DD-4846-B485-06DB6ABE963E}" type="presParOf" srcId="{7EEF82A0-8E8A-4E65-A9EC-3F14C825840E}" destId="{ECD0B769-94DE-46D8-9F1D-FF773EB261D5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D71AEF-3FCB-4053-87D7-E7B7068C187C}" type="doc">
      <dgm:prSet loTypeId="urn:microsoft.com/office/officeart/2005/8/layout/hierarchy2" loCatId="hierarchy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CA9BF31C-E2D5-4E9A-BF22-04E977401918}">
      <dgm:prSet phldrT="[Testo]" custT="1"/>
      <dgm:spPr/>
      <dgm:t>
        <a:bodyPr/>
        <a:lstStyle/>
        <a:p>
          <a:r>
            <a:rPr lang="it-IT" sz="1300" dirty="0" smtClean="0"/>
            <a:t>DNA </a:t>
          </a:r>
          <a:r>
            <a:rPr lang="it-IT" sz="1300" dirty="0" err="1" smtClean="0"/>
            <a:t>methylation</a:t>
          </a:r>
          <a:endParaRPr lang="it-IT" sz="1300" dirty="0"/>
        </a:p>
      </dgm:t>
    </dgm:pt>
    <dgm:pt modelId="{C0C8F153-B859-4B08-BFD3-A19C1DA27213}" type="parTrans" cxnId="{9831896E-D1F6-4CB1-8B10-41CD8D590439}">
      <dgm:prSet custT="1"/>
      <dgm:spPr/>
      <dgm:t>
        <a:bodyPr/>
        <a:lstStyle/>
        <a:p>
          <a:endParaRPr lang="it-IT" sz="600"/>
        </a:p>
      </dgm:t>
    </dgm:pt>
    <dgm:pt modelId="{F89FF14C-0433-4AF9-A612-3099424D26EC}" type="sibTrans" cxnId="{9831896E-D1F6-4CB1-8B10-41CD8D590439}">
      <dgm:prSet/>
      <dgm:spPr/>
      <dgm:t>
        <a:bodyPr/>
        <a:lstStyle/>
        <a:p>
          <a:endParaRPr lang="it-IT" sz="2000"/>
        </a:p>
      </dgm:t>
    </dgm:pt>
    <dgm:pt modelId="{AC46F794-AA17-4C92-8808-BD3770443EB5}">
      <dgm:prSet phldrT="[Testo]" custT="1"/>
      <dgm:spPr/>
      <dgm:t>
        <a:bodyPr/>
        <a:lstStyle/>
        <a:p>
          <a:r>
            <a:rPr lang="it-IT" sz="1300" dirty="0" smtClean="0"/>
            <a:t>Small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5B2411D2-FAB5-4668-A1CA-03EDD209A98E}" type="parTrans" cxnId="{26C93DAF-82A2-44CA-BEB5-C56DCCE2344C}">
      <dgm:prSet custT="1"/>
      <dgm:spPr/>
      <dgm:t>
        <a:bodyPr/>
        <a:lstStyle/>
        <a:p>
          <a:endParaRPr lang="it-IT" sz="600"/>
        </a:p>
      </dgm:t>
    </dgm:pt>
    <dgm:pt modelId="{9878F372-DDD5-486B-84FD-CB9C7ADE205D}" type="sibTrans" cxnId="{26C93DAF-82A2-44CA-BEB5-C56DCCE2344C}">
      <dgm:prSet/>
      <dgm:spPr/>
      <dgm:t>
        <a:bodyPr/>
        <a:lstStyle/>
        <a:p>
          <a:endParaRPr lang="it-IT" sz="2000"/>
        </a:p>
      </dgm:t>
    </dgm:pt>
    <dgm:pt modelId="{2CE2B181-274A-4CBA-BC8D-F4A994808E05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200" dirty="0" smtClean="0"/>
            <a:t>NGS </a:t>
          </a:r>
          <a:r>
            <a:rPr lang="it-IT" sz="1200" dirty="0" err="1" smtClean="0"/>
            <a:t>sequencing</a:t>
          </a:r>
          <a:endParaRPr lang="it-IT" sz="1200" dirty="0"/>
        </a:p>
      </dgm:t>
    </dgm:pt>
    <dgm:pt modelId="{F3728896-EB2C-41D4-8194-5F0F56650D61}" type="parTrans" cxnId="{1C5EF423-66BA-48E2-B5C6-D478BC23DB99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42A8A576-C591-43EF-B8D9-7527515FB5D4}" type="sibTrans" cxnId="{1C5EF423-66BA-48E2-B5C6-D478BC23DB99}">
      <dgm:prSet/>
      <dgm:spPr/>
      <dgm:t>
        <a:bodyPr/>
        <a:lstStyle/>
        <a:p>
          <a:endParaRPr lang="it-IT" sz="2000"/>
        </a:p>
      </dgm:t>
    </dgm:pt>
    <dgm:pt modelId="{6FEF59F8-060C-44BA-BD7D-F2C8DC9B7F87}">
      <dgm:prSet phldrT="[Testo]" custT="1"/>
      <dgm:spPr>
        <a:solidFill>
          <a:srgbClr val="009900"/>
        </a:solidFill>
      </dgm:spPr>
      <dgm:t>
        <a:bodyPr/>
        <a:lstStyle/>
        <a:p>
          <a:r>
            <a:rPr lang="it-IT" sz="1100" dirty="0" err="1" smtClean="0"/>
            <a:t>Bisulfite</a:t>
          </a:r>
          <a:r>
            <a:rPr lang="it-IT" sz="1100" dirty="0" smtClean="0"/>
            <a:t> </a:t>
          </a:r>
          <a:r>
            <a:rPr lang="it-IT" sz="1100" dirty="0" err="1" smtClean="0"/>
            <a:t>modification</a:t>
          </a:r>
          <a:r>
            <a:rPr lang="it-IT" sz="1100" dirty="0" smtClean="0"/>
            <a:t> and NGS </a:t>
          </a:r>
          <a:r>
            <a:rPr lang="it-IT" sz="1100" dirty="0" err="1" smtClean="0"/>
            <a:t>sequencing</a:t>
          </a:r>
          <a:endParaRPr lang="it-IT" sz="1100" dirty="0"/>
        </a:p>
      </dgm:t>
    </dgm:pt>
    <dgm:pt modelId="{9ED299AB-26CD-41FB-B845-39711E0AC713}" type="parTrans" cxnId="{0B600532-E0CE-4D01-ADCE-F90912AF5F39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94E21E04-48AC-4DBD-8708-793B742D4B68}" type="sibTrans" cxnId="{0B600532-E0CE-4D01-ADCE-F90912AF5F39}">
      <dgm:prSet/>
      <dgm:spPr/>
      <dgm:t>
        <a:bodyPr/>
        <a:lstStyle/>
        <a:p>
          <a:endParaRPr lang="it-IT" sz="2000"/>
        </a:p>
      </dgm:t>
    </dgm:pt>
    <dgm:pt modelId="{ED7ABE74-6E48-4AF3-ABF9-34B4EF3CAB66}">
      <dgm:prSet phldrT="[Testo]" custT="1"/>
      <dgm:spPr/>
      <dgm:t>
        <a:bodyPr/>
        <a:lstStyle/>
        <a:p>
          <a:r>
            <a:rPr lang="it-IT" sz="1400" dirty="0" smtClean="0"/>
            <a:t>CFTR </a:t>
          </a:r>
          <a:r>
            <a:rPr lang="it-IT" sz="1400" dirty="0" err="1" smtClean="0"/>
            <a:t>genomic</a:t>
          </a:r>
          <a:r>
            <a:rPr lang="it-IT" sz="1400" dirty="0" smtClean="0"/>
            <a:t> </a:t>
          </a:r>
          <a:r>
            <a:rPr lang="it-IT" sz="1400" dirty="0" err="1" smtClean="0"/>
            <a:t>sequence</a:t>
          </a:r>
          <a:endParaRPr lang="it-IT" sz="1400" dirty="0"/>
        </a:p>
      </dgm:t>
    </dgm:pt>
    <dgm:pt modelId="{6376E494-0244-414A-A8B2-AFC004E41AED}" type="parTrans" cxnId="{DDE2FAEF-A546-4B19-8242-76EEDABCE08F}">
      <dgm:prSet/>
      <dgm:spPr/>
      <dgm:t>
        <a:bodyPr/>
        <a:lstStyle/>
        <a:p>
          <a:endParaRPr lang="it-IT" sz="2000"/>
        </a:p>
      </dgm:t>
    </dgm:pt>
    <dgm:pt modelId="{E8F77744-E943-40A0-B2DB-4FCC8E1D4AAB}" type="sibTrans" cxnId="{DDE2FAEF-A546-4B19-8242-76EEDABCE08F}">
      <dgm:prSet/>
      <dgm:spPr/>
      <dgm:t>
        <a:bodyPr/>
        <a:lstStyle/>
        <a:p>
          <a:endParaRPr lang="it-IT" sz="2000"/>
        </a:p>
      </dgm:t>
    </dgm:pt>
    <dgm:pt modelId="{F1C0A49A-7527-4FDA-BAF7-888DF7FC96DC}">
      <dgm:prSet phldrT="[Testo]" custT="1"/>
      <dgm:spPr/>
      <dgm:t>
        <a:bodyPr/>
        <a:lstStyle/>
        <a:p>
          <a:r>
            <a:rPr lang="it-IT" sz="1400" dirty="0" smtClean="0"/>
            <a:t>Promoter </a:t>
          </a:r>
          <a:r>
            <a:rPr lang="it-IT" sz="1400" dirty="0" err="1" smtClean="0"/>
            <a:t>region</a:t>
          </a:r>
          <a:endParaRPr lang="it-IT" sz="1400" dirty="0"/>
        </a:p>
      </dgm:t>
    </dgm:pt>
    <dgm:pt modelId="{A95F410E-7C08-4ABF-9902-74882416DF00}" type="parTrans" cxnId="{8BD567EC-5427-4E59-AA56-EBC215D3C11A}">
      <dgm:prSet custT="1"/>
      <dgm:spPr/>
      <dgm:t>
        <a:bodyPr/>
        <a:lstStyle/>
        <a:p>
          <a:endParaRPr lang="it-IT" sz="800"/>
        </a:p>
      </dgm:t>
    </dgm:pt>
    <dgm:pt modelId="{F2663D00-059B-4F58-ACEE-FA823736E006}" type="sibTrans" cxnId="{8BD567EC-5427-4E59-AA56-EBC215D3C11A}">
      <dgm:prSet/>
      <dgm:spPr/>
      <dgm:t>
        <a:bodyPr/>
        <a:lstStyle/>
        <a:p>
          <a:endParaRPr lang="it-IT" sz="2000"/>
        </a:p>
      </dgm:t>
    </dgm:pt>
    <dgm:pt modelId="{C1D12B31-5A65-44B9-8891-0D9B9E1567E2}">
      <dgm:prSet phldrT="[Testo]" custT="1"/>
      <dgm:spPr/>
      <dgm:t>
        <a:bodyPr/>
        <a:lstStyle/>
        <a:p>
          <a:r>
            <a:rPr lang="it-IT" sz="1400" dirty="0" err="1" smtClean="0"/>
            <a:t>Exons</a:t>
          </a:r>
          <a:r>
            <a:rPr lang="it-IT" sz="1400" dirty="0" smtClean="0"/>
            <a:t> and </a:t>
          </a:r>
          <a:r>
            <a:rPr lang="it-IT" sz="1400" dirty="0" err="1" smtClean="0"/>
            <a:t>proximal</a:t>
          </a:r>
          <a:r>
            <a:rPr lang="it-IT" sz="1400" dirty="0" smtClean="0"/>
            <a:t> </a:t>
          </a:r>
          <a:r>
            <a:rPr lang="it-IT" sz="1400" dirty="0" err="1" smtClean="0"/>
            <a:t>intronic</a:t>
          </a:r>
          <a:r>
            <a:rPr lang="it-IT" sz="1400" dirty="0" smtClean="0"/>
            <a:t> </a:t>
          </a:r>
          <a:r>
            <a:rPr lang="it-IT" sz="1400" dirty="0" err="1" smtClean="0"/>
            <a:t>zones</a:t>
          </a:r>
          <a:endParaRPr lang="it-IT" sz="1400" dirty="0"/>
        </a:p>
      </dgm:t>
    </dgm:pt>
    <dgm:pt modelId="{1FDA8DC8-D023-4A25-9FCF-6DEE7F3EBC26}" type="parTrans" cxnId="{17E26083-CD81-4F43-A27D-6B3D311976E5}">
      <dgm:prSet custT="1"/>
      <dgm:spPr/>
      <dgm:t>
        <a:bodyPr/>
        <a:lstStyle/>
        <a:p>
          <a:endParaRPr lang="it-IT" sz="600"/>
        </a:p>
      </dgm:t>
    </dgm:pt>
    <dgm:pt modelId="{5D916025-D25F-41A5-8E4E-C0B18656FEF1}" type="sibTrans" cxnId="{17E26083-CD81-4F43-A27D-6B3D311976E5}">
      <dgm:prSet/>
      <dgm:spPr/>
      <dgm:t>
        <a:bodyPr/>
        <a:lstStyle/>
        <a:p>
          <a:endParaRPr lang="it-IT" sz="2000"/>
        </a:p>
      </dgm:t>
    </dgm:pt>
    <dgm:pt modelId="{E33467A2-DEB6-438C-B1A4-5C1736FE4068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200" dirty="0" smtClean="0"/>
            <a:t>NGS </a:t>
          </a:r>
          <a:r>
            <a:rPr lang="it-IT" sz="1200" dirty="0" err="1" smtClean="0"/>
            <a:t>sequencing</a:t>
          </a:r>
          <a:endParaRPr lang="it-IT" sz="1200" dirty="0"/>
        </a:p>
      </dgm:t>
    </dgm:pt>
    <dgm:pt modelId="{61BED0F5-85AD-48E6-B8EB-4A7B71D53F14}" type="parTrans" cxnId="{C3FE0E5B-6696-492D-96A2-0D114BA4755D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0E974738-F2D3-485E-A2CD-6408674BF352}" type="sibTrans" cxnId="{C3FE0E5B-6696-492D-96A2-0D114BA4755D}">
      <dgm:prSet/>
      <dgm:spPr/>
      <dgm:t>
        <a:bodyPr/>
        <a:lstStyle/>
        <a:p>
          <a:endParaRPr lang="it-IT" sz="2000"/>
        </a:p>
      </dgm:t>
    </dgm:pt>
    <dgm:pt modelId="{B5F75E00-FD07-4B7E-9F35-52B1972A20B1}">
      <dgm:prSet phldrT="[Testo]" custT="1"/>
      <dgm:spPr/>
      <dgm:t>
        <a:bodyPr/>
        <a:lstStyle/>
        <a:p>
          <a:r>
            <a:rPr lang="it-IT" sz="1400" dirty="0" smtClean="0"/>
            <a:t>Full </a:t>
          </a:r>
          <a:r>
            <a:rPr lang="it-IT" sz="1400" dirty="0" err="1" smtClean="0"/>
            <a:t>intronic</a:t>
          </a:r>
          <a:r>
            <a:rPr lang="it-IT" sz="1400" dirty="0" smtClean="0"/>
            <a:t> </a:t>
          </a:r>
          <a:r>
            <a:rPr lang="it-IT" sz="1400" dirty="0" err="1" smtClean="0"/>
            <a:t>zones</a:t>
          </a:r>
          <a:endParaRPr lang="it-IT" sz="1400" dirty="0"/>
        </a:p>
      </dgm:t>
    </dgm:pt>
    <dgm:pt modelId="{2CDA9479-6E19-433A-A25E-F8EB568EF293}" type="parTrans" cxnId="{9C50063B-CCAA-413C-ADFC-10EEB4928AB4}">
      <dgm:prSet custT="1"/>
      <dgm:spPr/>
      <dgm:t>
        <a:bodyPr/>
        <a:lstStyle/>
        <a:p>
          <a:endParaRPr lang="it-IT" sz="600"/>
        </a:p>
      </dgm:t>
    </dgm:pt>
    <dgm:pt modelId="{E9C30BFE-338C-462C-8EE9-8198C4856381}" type="sibTrans" cxnId="{9C50063B-CCAA-413C-ADFC-10EEB4928AB4}">
      <dgm:prSet/>
      <dgm:spPr/>
      <dgm:t>
        <a:bodyPr/>
        <a:lstStyle/>
        <a:p>
          <a:endParaRPr lang="it-IT" sz="2000"/>
        </a:p>
      </dgm:t>
    </dgm:pt>
    <dgm:pt modelId="{FC2D1F92-C109-45AB-A22F-3382B2DFDFCA}">
      <dgm:prSet phldrT="[Testo]" custT="1"/>
      <dgm:spPr/>
      <dgm:t>
        <a:bodyPr/>
        <a:lstStyle/>
        <a:p>
          <a:r>
            <a:rPr lang="it-IT" sz="1400" dirty="0" smtClean="0"/>
            <a:t>3’-UTR</a:t>
          </a:r>
          <a:endParaRPr lang="it-IT" sz="1400" dirty="0"/>
        </a:p>
      </dgm:t>
    </dgm:pt>
    <dgm:pt modelId="{BD39C564-6AB1-4C8F-8BF9-743FA321F870}" type="parTrans" cxnId="{397864B2-EE6C-4EBB-9C75-BA903600B86A}">
      <dgm:prSet custT="1"/>
      <dgm:spPr/>
      <dgm:t>
        <a:bodyPr/>
        <a:lstStyle/>
        <a:p>
          <a:endParaRPr lang="it-IT" sz="800"/>
        </a:p>
      </dgm:t>
    </dgm:pt>
    <dgm:pt modelId="{4E5A07BA-EC57-4156-9184-69B0AEE91A84}" type="sibTrans" cxnId="{397864B2-EE6C-4EBB-9C75-BA903600B86A}">
      <dgm:prSet/>
      <dgm:spPr/>
      <dgm:t>
        <a:bodyPr/>
        <a:lstStyle/>
        <a:p>
          <a:endParaRPr lang="it-IT" sz="2000"/>
        </a:p>
      </dgm:t>
    </dgm:pt>
    <dgm:pt modelId="{9C365A54-93F9-4000-A199-04F9FD9C1054}">
      <dgm:prSet phldrT="[Testo]" custT="1"/>
      <dgm:spPr/>
      <dgm:t>
        <a:bodyPr/>
        <a:lstStyle/>
        <a:p>
          <a:r>
            <a:rPr lang="it-IT" sz="1300" dirty="0" err="1" smtClean="0"/>
            <a:t>Rearrangements</a:t>
          </a:r>
          <a:endParaRPr lang="it-IT" sz="1300" dirty="0"/>
        </a:p>
      </dgm:t>
    </dgm:pt>
    <dgm:pt modelId="{62F173AC-2940-43D7-938B-2A5B96A1E3DC}" type="parTrans" cxnId="{349481F5-8066-4DCF-8395-B0BCCBCBFA0D}">
      <dgm:prSet custT="1"/>
      <dgm:spPr/>
      <dgm:t>
        <a:bodyPr/>
        <a:lstStyle/>
        <a:p>
          <a:endParaRPr lang="it-IT" sz="600"/>
        </a:p>
      </dgm:t>
    </dgm:pt>
    <dgm:pt modelId="{7A0D04B7-CEF2-4F93-A9B1-71C8572EFD5F}" type="sibTrans" cxnId="{349481F5-8066-4DCF-8395-B0BCCBCBFA0D}">
      <dgm:prSet/>
      <dgm:spPr/>
      <dgm:t>
        <a:bodyPr/>
        <a:lstStyle/>
        <a:p>
          <a:endParaRPr lang="it-IT" sz="2000"/>
        </a:p>
      </dgm:t>
    </dgm:pt>
    <dgm:pt modelId="{F3D3D1BD-B4DA-4991-835A-255CA13052DF}">
      <dgm:prSet phldrT="[Testo]" custT="1"/>
      <dgm:spPr>
        <a:solidFill>
          <a:srgbClr val="808000"/>
        </a:solidFill>
      </dgm:spPr>
      <dgm:t>
        <a:bodyPr/>
        <a:lstStyle/>
        <a:p>
          <a:r>
            <a:rPr lang="it-IT" sz="1200" dirty="0" smtClean="0"/>
            <a:t>CGH array</a:t>
          </a:r>
          <a:endParaRPr lang="it-IT" sz="1200" dirty="0"/>
        </a:p>
      </dgm:t>
    </dgm:pt>
    <dgm:pt modelId="{5F04BF7D-FAF6-40B0-AE34-6C61F48B9951}" type="parTrans" cxnId="{AB69A879-BF1D-4C0E-AC54-C7178A2BFF12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DC134B37-C367-49DA-AC55-C1561D45CFA0}" type="sibTrans" cxnId="{AB69A879-BF1D-4C0E-AC54-C7178A2BFF12}">
      <dgm:prSet/>
      <dgm:spPr/>
      <dgm:t>
        <a:bodyPr/>
        <a:lstStyle/>
        <a:p>
          <a:endParaRPr lang="it-IT" sz="2000"/>
        </a:p>
      </dgm:t>
    </dgm:pt>
    <dgm:pt modelId="{50468160-22AC-4632-B9FE-8750A903A735}">
      <dgm:prSet phldrT="[Testo]" custT="1"/>
      <dgm:spPr/>
      <dgm:t>
        <a:bodyPr/>
        <a:lstStyle/>
        <a:p>
          <a:r>
            <a:rPr lang="it-IT" sz="1300" dirty="0" smtClean="0"/>
            <a:t>Small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5BB19F57-5648-4ABF-90CA-27EBBA652E22}" type="parTrans" cxnId="{E08BB156-BAFF-4FB3-A98B-C5596103AC0A}">
      <dgm:prSet custT="1"/>
      <dgm:spPr/>
      <dgm:t>
        <a:bodyPr/>
        <a:lstStyle/>
        <a:p>
          <a:endParaRPr lang="it-IT" sz="600"/>
        </a:p>
      </dgm:t>
    </dgm:pt>
    <dgm:pt modelId="{262EE77D-3632-447A-9EBA-3657EBC7A8CC}" type="sibTrans" cxnId="{E08BB156-BAFF-4FB3-A98B-C5596103AC0A}">
      <dgm:prSet/>
      <dgm:spPr/>
      <dgm:t>
        <a:bodyPr/>
        <a:lstStyle/>
        <a:p>
          <a:endParaRPr lang="it-IT" sz="2000"/>
        </a:p>
      </dgm:t>
    </dgm:pt>
    <dgm:pt modelId="{759DF6A7-21BD-4324-BD88-E2D8147A1BBA}">
      <dgm:prSet phldrT="[Testo]" custT="1"/>
      <dgm:spPr/>
      <dgm:t>
        <a:bodyPr/>
        <a:lstStyle/>
        <a:p>
          <a:r>
            <a:rPr lang="it-IT" sz="1300" dirty="0" err="1" smtClean="0"/>
            <a:t>Rearrangements</a:t>
          </a:r>
          <a:endParaRPr lang="it-IT" sz="1300" dirty="0"/>
        </a:p>
      </dgm:t>
    </dgm:pt>
    <dgm:pt modelId="{013D6193-C6A3-4173-8C50-527D37B963BF}" type="parTrans" cxnId="{6AE97340-9927-4DB7-A724-36F2978051CD}">
      <dgm:prSet custT="1"/>
      <dgm:spPr/>
      <dgm:t>
        <a:bodyPr/>
        <a:lstStyle/>
        <a:p>
          <a:endParaRPr lang="it-IT" sz="600"/>
        </a:p>
      </dgm:t>
    </dgm:pt>
    <dgm:pt modelId="{623A54F0-7510-4BE5-9114-8611ABCC05CD}" type="sibTrans" cxnId="{6AE97340-9927-4DB7-A724-36F2978051CD}">
      <dgm:prSet/>
      <dgm:spPr/>
      <dgm:t>
        <a:bodyPr/>
        <a:lstStyle/>
        <a:p>
          <a:endParaRPr lang="it-IT" sz="2000"/>
        </a:p>
      </dgm:t>
    </dgm:pt>
    <dgm:pt modelId="{253F74A3-44FF-4690-B16F-A1354AC0738D}">
      <dgm:prSet phldrT="[Testo]" custT="1"/>
      <dgm:spPr>
        <a:solidFill>
          <a:srgbClr val="336600"/>
        </a:solidFill>
      </dgm:spPr>
      <dgm:t>
        <a:bodyPr/>
        <a:lstStyle/>
        <a:p>
          <a:r>
            <a:rPr lang="it-IT" sz="1200" dirty="0" smtClean="0"/>
            <a:t>MLPA</a:t>
          </a:r>
          <a:endParaRPr lang="it-IT" sz="1200" dirty="0"/>
        </a:p>
      </dgm:t>
    </dgm:pt>
    <dgm:pt modelId="{7D08B5AC-8447-4649-8B49-13E3C59F05FD}" type="parTrans" cxnId="{91ACD0CA-E335-4DEC-AE20-7C92B2049495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19DC241C-28C4-4053-BEA6-EE1651941F13}" type="sibTrans" cxnId="{91ACD0CA-E335-4DEC-AE20-7C92B2049495}">
      <dgm:prSet/>
      <dgm:spPr/>
      <dgm:t>
        <a:bodyPr/>
        <a:lstStyle/>
        <a:p>
          <a:endParaRPr lang="it-IT" sz="2000"/>
        </a:p>
      </dgm:t>
    </dgm:pt>
    <dgm:pt modelId="{646BFCE9-3857-44D3-B9FE-8DF3E74D2BFD}">
      <dgm:prSet phldrT="[Testo]" custT="1"/>
      <dgm:spPr/>
      <dgm:t>
        <a:bodyPr/>
        <a:lstStyle/>
        <a:p>
          <a:r>
            <a:rPr lang="it-IT" sz="1300" dirty="0" err="1" smtClean="0"/>
            <a:t>Rearrangements</a:t>
          </a:r>
          <a:endParaRPr lang="it-IT" sz="1300" dirty="0"/>
        </a:p>
      </dgm:t>
    </dgm:pt>
    <dgm:pt modelId="{763F823B-9E85-432A-BC6B-7B54759B9C83}" type="parTrans" cxnId="{38494A69-5821-48D2-9600-B9443F02C58A}">
      <dgm:prSet custT="1"/>
      <dgm:spPr/>
      <dgm:t>
        <a:bodyPr/>
        <a:lstStyle/>
        <a:p>
          <a:endParaRPr lang="it-IT" sz="600"/>
        </a:p>
      </dgm:t>
    </dgm:pt>
    <dgm:pt modelId="{8BDD6790-774A-45BB-B026-924E596CF4EB}" type="sibTrans" cxnId="{38494A69-5821-48D2-9600-B9443F02C58A}">
      <dgm:prSet/>
      <dgm:spPr/>
      <dgm:t>
        <a:bodyPr/>
        <a:lstStyle/>
        <a:p>
          <a:endParaRPr lang="it-IT" sz="2000"/>
        </a:p>
      </dgm:t>
    </dgm:pt>
    <dgm:pt modelId="{4E97E384-A5A9-4646-95C8-D4217F333377}">
      <dgm:prSet phldrT="[Testo]" custT="1"/>
      <dgm:spPr>
        <a:solidFill>
          <a:srgbClr val="808000"/>
        </a:solidFill>
      </dgm:spPr>
      <dgm:t>
        <a:bodyPr/>
        <a:lstStyle/>
        <a:p>
          <a:r>
            <a:rPr lang="it-IT" sz="1200" dirty="0" smtClean="0"/>
            <a:t>CGH array</a:t>
          </a:r>
          <a:endParaRPr lang="it-IT" sz="1200" dirty="0"/>
        </a:p>
      </dgm:t>
    </dgm:pt>
    <dgm:pt modelId="{F2D76BEB-1E60-49E5-AA1E-50F7271E7DC3}" type="parTrans" cxnId="{07E273CA-AAF8-4AEF-8F96-FB629DB0E09E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F59B177B-8C00-4AA0-92DC-155DF82DEBA8}" type="sibTrans" cxnId="{07E273CA-AAF8-4AEF-8F96-FB629DB0E09E}">
      <dgm:prSet/>
      <dgm:spPr/>
      <dgm:t>
        <a:bodyPr/>
        <a:lstStyle/>
        <a:p>
          <a:endParaRPr lang="it-IT" sz="2000"/>
        </a:p>
      </dgm:t>
    </dgm:pt>
    <dgm:pt modelId="{D556DEA1-DD80-447C-B526-B12D98458BF6}">
      <dgm:prSet phldrT="[Testo]" custT="1"/>
      <dgm:spPr/>
      <dgm:t>
        <a:bodyPr/>
        <a:lstStyle/>
        <a:p>
          <a:r>
            <a:rPr lang="it-IT" sz="1300" dirty="0" smtClean="0"/>
            <a:t>Small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F6180554-78C6-494C-BF84-BB6306EDB8A6}" type="parTrans" cxnId="{797C6FB4-3EAF-477F-9280-96CF9211EA8E}">
      <dgm:prSet custT="1"/>
      <dgm:spPr/>
      <dgm:t>
        <a:bodyPr/>
        <a:lstStyle/>
        <a:p>
          <a:endParaRPr lang="it-IT" sz="600"/>
        </a:p>
      </dgm:t>
    </dgm:pt>
    <dgm:pt modelId="{5991CC6F-F8D8-4947-8405-BE7B0704B3D7}" type="sibTrans" cxnId="{797C6FB4-3EAF-477F-9280-96CF9211EA8E}">
      <dgm:prSet/>
      <dgm:spPr/>
      <dgm:t>
        <a:bodyPr/>
        <a:lstStyle/>
        <a:p>
          <a:endParaRPr lang="it-IT" sz="2000"/>
        </a:p>
      </dgm:t>
    </dgm:pt>
    <dgm:pt modelId="{58F6551A-9C0C-4585-9AB0-12FCB36B7F9D}">
      <dgm:prSet phldrT="[Testo]" custT="1"/>
      <dgm:spPr/>
      <dgm:t>
        <a:bodyPr/>
        <a:lstStyle/>
        <a:p>
          <a:r>
            <a:rPr lang="it-IT" sz="1300" dirty="0" err="1" smtClean="0"/>
            <a:t>Rearragements</a:t>
          </a:r>
          <a:endParaRPr lang="it-IT" sz="1300" dirty="0"/>
        </a:p>
      </dgm:t>
    </dgm:pt>
    <dgm:pt modelId="{EE264025-288C-4771-A57B-B00290353F86}" type="parTrans" cxnId="{71002B03-759B-42D6-8D8B-F8DD9C0B7F53}">
      <dgm:prSet custT="1"/>
      <dgm:spPr/>
      <dgm:t>
        <a:bodyPr/>
        <a:lstStyle/>
        <a:p>
          <a:endParaRPr lang="it-IT" sz="600"/>
        </a:p>
      </dgm:t>
    </dgm:pt>
    <dgm:pt modelId="{E4D482C7-588F-4288-A3C3-FECC7F865EA1}" type="sibTrans" cxnId="{71002B03-759B-42D6-8D8B-F8DD9C0B7F53}">
      <dgm:prSet/>
      <dgm:spPr/>
      <dgm:t>
        <a:bodyPr/>
        <a:lstStyle/>
        <a:p>
          <a:endParaRPr lang="it-IT" sz="2000"/>
        </a:p>
      </dgm:t>
    </dgm:pt>
    <dgm:pt modelId="{9C6DB545-B5D1-4B5A-ABAB-0B843D83454E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200" dirty="0" smtClean="0"/>
            <a:t>NGS </a:t>
          </a:r>
          <a:r>
            <a:rPr lang="it-IT" sz="1200" dirty="0" err="1" smtClean="0"/>
            <a:t>sequencing</a:t>
          </a:r>
          <a:endParaRPr lang="it-IT" sz="1200" dirty="0"/>
        </a:p>
      </dgm:t>
    </dgm:pt>
    <dgm:pt modelId="{43118FA4-DF04-4171-B45A-10A9585B4579}" type="parTrans" cxnId="{56FDD0EF-FA28-4871-9E49-F0148EC67F3C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1200510B-8A9C-430B-A015-EA3824AFE8C2}" type="sibTrans" cxnId="{56FDD0EF-FA28-4871-9E49-F0148EC67F3C}">
      <dgm:prSet/>
      <dgm:spPr/>
      <dgm:t>
        <a:bodyPr/>
        <a:lstStyle/>
        <a:p>
          <a:endParaRPr lang="it-IT" sz="2000"/>
        </a:p>
      </dgm:t>
    </dgm:pt>
    <dgm:pt modelId="{D4A998BF-2ABE-4416-941D-6A9F0C7DE26C}">
      <dgm:prSet phldrT="[Testo]" custT="1"/>
      <dgm:spPr>
        <a:solidFill>
          <a:srgbClr val="808000"/>
        </a:solidFill>
      </dgm:spPr>
      <dgm:t>
        <a:bodyPr/>
        <a:lstStyle/>
        <a:p>
          <a:r>
            <a:rPr lang="it-IT" sz="1200" dirty="0" smtClean="0"/>
            <a:t>CGH array</a:t>
          </a:r>
          <a:endParaRPr lang="it-IT" sz="1200" dirty="0"/>
        </a:p>
      </dgm:t>
    </dgm:pt>
    <dgm:pt modelId="{859A128B-591F-4FAF-9C72-EACEC716172D}" type="parTrans" cxnId="{28AF38BB-EBCE-4C17-85AA-DD2415F2C741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600"/>
        </a:p>
      </dgm:t>
    </dgm:pt>
    <dgm:pt modelId="{FB414FA9-0D2A-4FCB-B209-52FB04265050}" type="sibTrans" cxnId="{28AF38BB-EBCE-4C17-85AA-DD2415F2C741}">
      <dgm:prSet/>
      <dgm:spPr/>
      <dgm:t>
        <a:bodyPr/>
        <a:lstStyle/>
        <a:p>
          <a:endParaRPr lang="it-IT" sz="2000"/>
        </a:p>
      </dgm:t>
    </dgm:pt>
    <dgm:pt modelId="{5AC5F1FF-D6BD-44ED-8CD6-F961105C5A73}">
      <dgm:prSet phldrT="[Testo]" custT="1"/>
      <dgm:spPr/>
      <dgm:t>
        <a:bodyPr/>
        <a:lstStyle/>
        <a:p>
          <a:r>
            <a:rPr lang="it-IT" sz="1300" dirty="0" smtClean="0"/>
            <a:t>Small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AA2D527C-5D60-4816-9DCF-47DB03A46BCD}" type="parTrans" cxnId="{FEC7AC59-B928-4470-991C-2CA7016F305F}">
      <dgm:prSet/>
      <dgm:spPr/>
      <dgm:t>
        <a:bodyPr/>
        <a:lstStyle/>
        <a:p>
          <a:endParaRPr lang="it-IT"/>
        </a:p>
      </dgm:t>
    </dgm:pt>
    <dgm:pt modelId="{B607008F-7776-41A3-8ED5-BE87626650A0}" type="sibTrans" cxnId="{FEC7AC59-B928-4470-991C-2CA7016F305F}">
      <dgm:prSet/>
      <dgm:spPr/>
      <dgm:t>
        <a:bodyPr/>
        <a:lstStyle/>
        <a:p>
          <a:endParaRPr lang="it-IT"/>
        </a:p>
      </dgm:t>
    </dgm:pt>
    <dgm:pt modelId="{C9E7184B-2B8E-43D3-9DC0-309F41F8BF2E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200" dirty="0" smtClean="0"/>
            <a:t>Qualitative RT-PCR</a:t>
          </a:r>
          <a:endParaRPr lang="it-IT" sz="1200" dirty="0"/>
        </a:p>
      </dgm:t>
    </dgm:pt>
    <dgm:pt modelId="{3DE4E4DC-4D04-4331-93C6-3AF56F940BEE}" type="parTrans" cxnId="{40E82A73-594A-45D9-AB01-6937051685A8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2F960CF9-DE01-49EC-9AE6-2D25F15296A1}" type="sibTrans" cxnId="{40E82A73-594A-45D9-AB01-6937051685A8}">
      <dgm:prSet/>
      <dgm:spPr/>
      <dgm:t>
        <a:bodyPr/>
        <a:lstStyle/>
        <a:p>
          <a:endParaRPr lang="it-IT"/>
        </a:p>
      </dgm:t>
    </dgm:pt>
    <dgm:pt modelId="{89302BCC-53FA-8046-A7C9-C9F2461E5113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200" dirty="0" smtClean="0"/>
            <a:t>Qualitative RT-PCR</a:t>
          </a:r>
          <a:endParaRPr lang="it-IT" sz="1200" dirty="0"/>
        </a:p>
      </dgm:t>
    </dgm:pt>
    <dgm:pt modelId="{2FCB9360-8CF9-F549-91D6-73818BA73EEC}" type="parTrans" cxnId="{F265311C-4333-D544-8941-9CF309108498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EC6464D4-3E4C-0E45-AFA8-41AD10F04793}" type="sibTrans" cxnId="{F265311C-4333-D544-8941-9CF309108498}">
      <dgm:prSet/>
      <dgm:spPr/>
      <dgm:t>
        <a:bodyPr/>
        <a:lstStyle/>
        <a:p>
          <a:endParaRPr lang="it-IT"/>
        </a:p>
      </dgm:t>
    </dgm:pt>
    <dgm:pt modelId="{219854D3-0C69-7344-AC93-5BCDD89DCC97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200" dirty="0" smtClean="0"/>
            <a:t>Qualitative RT-PCR</a:t>
          </a:r>
          <a:endParaRPr lang="it-IT" sz="1200" dirty="0"/>
        </a:p>
      </dgm:t>
    </dgm:pt>
    <dgm:pt modelId="{3D8D617B-A97F-7B48-B753-D601D5DD6611}" type="parTrans" cxnId="{095B5B65-91C4-9348-AC8A-E8F0BD2C445C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A15E0208-6D4B-8C49-8BC6-DDD7B0FFCDD1}" type="sibTrans" cxnId="{095B5B65-91C4-9348-AC8A-E8F0BD2C445C}">
      <dgm:prSet/>
      <dgm:spPr/>
      <dgm:t>
        <a:bodyPr/>
        <a:lstStyle/>
        <a:p>
          <a:endParaRPr lang="it-IT"/>
        </a:p>
      </dgm:t>
    </dgm:pt>
    <dgm:pt modelId="{036CC6B4-DE92-A64F-A6A0-703DE349478A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200" dirty="0" smtClean="0"/>
            <a:t>Qualitative RT-PCR</a:t>
          </a:r>
          <a:endParaRPr lang="it-IT" sz="1200" dirty="0"/>
        </a:p>
      </dgm:t>
    </dgm:pt>
    <dgm:pt modelId="{19443C32-B65B-C84E-9310-9B076E9E2BD9}" type="parTrans" cxnId="{8ABA6FC4-3944-E341-9510-5443FA1827FA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09516BA4-D1F3-C045-A344-5BFBFDB8A496}" type="sibTrans" cxnId="{8ABA6FC4-3944-E341-9510-5443FA1827FA}">
      <dgm:prSet/>
      <dgm:spPr/>
      <dgm:t>
        <a:bodyPr/>
        <a:lstStyle/>
        <a:p>
          <a:endParaRPr lang="it-IT"/>
        </a:p>
      </dgm:t>
    </dgm:pt>
    <dgm:pt modelId="{8126E598-EBDE-4B65-A6BF-E3DBF2DF46D1}">
      <dgm:prSet phldrT="[Testo]" custT="1"/>
      <dgm:spPr>
        <a:pattFill prst="lgCheck">
          <a:fgClr>
            <a:srgbClr val="99CC00"/>
          </a:fgClr>
          <a:bgClr>
            <a:schemeClr val="bg1"/>
          </a:bgClr>
        </a:patt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C5DB18CF-146C-40BA-A83C-D2CB6A2129FB}" type="parTrans" cxnId="{E58E5B2C-5982-41A6-AB64-1A3E5694B74C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26F22256-AFDD-430A-98C7-3AF6955FDDA7}" type="sibTrans" cxnId="{E58E5B2C-5982-41A6-AB64-1A3E5694B74C}">
      <dgm:prSet/>
      <dgm:spPr/>
      <dgm:t>
        <a:bodyPr/>
        <a:lstStyle/>
        <a:p>
          <a:endParaRPr lang="it-IT"/>
        </a:p>
      </dgm:t>
    </dgm:pt>
    <dgm:pt modelId="{0E0FE7D4-1E54-4F45-AC77-25B171F1BA76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B9E2A9E4-D7F5-4923-9651-E3C9D62580CE}" type="parTrans" cxnId="{12579212-2395-4BB8-88AF-E739A1CE5A18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044FBA3F-13A8-47B6-BCDB-44FD1D6CD653}" type="sibTrans" cxnId="{12579212-2395-4BB8-88AF-E739A1CE5A18}">
      <dgm:prSet/>
      <dgm:spPr/>
      <dgm:t>
        <a:bodyPr/>
        <a:lstStyle/>
        <a:p>
          <a:endParaRPr lang="it-IT"/>
        </a:p>
      </dgm:t>
    </dgm:pt>
    <dgm:pt modelId="{95E4F4D3-5B30-423F-9CF0-EBB3BDA4A8BA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5797F64A-D214-44FE-A2F4-EAE24829EA0C}" type="parTrans" cxnId="{E3EFE37C-3B0C-4D1D-BBD9-BCD8E8DB4094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0907BE81-7816-40DA-AF34-10C83F0F6EE6}" type="sibTrans" cxnId="{E3EFE37C-3B0C-4D1D-BBD9-BCD8E8DB4094}">
      <dgm:prSet/>
      <dgm:spPr/>
      <dgm:t>
        <a:bodyPr/>
        <a:lstStyle/>
        <a:p>
          <a:endParaRPr lang="it-IT"/>
        </a:p>
      </dgm:t>
    </dgm:pt>
    <dgm:pt modelId="{7C06AFF9-7A71-4C2F-8994-32472940A3B8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D249255B-8318-44F7-AA15-7A71263F0108}" type="parTrans" cxnId="{D0C9A5F3-3ACD-49C4-BBFA-C8681422B4A4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4A389700-284B-4345-B144-CB3E55839130}" type="sibTrans" cxnId="{D0C9A5F3-3ACD-49C4-BBFA-C8681422B4A4}">
      <dgm:prSet/>
      <dgm:spPr/>
      <dgm:t>
        <a:bodyPr/>
        <a:lstStyle/>
        <a:p>
          <a:endParaRPr lang="it-IT"/>
        </a:p>
      </dgm:t>
    </dgm:pt>
    <dgm:pt modelId="{162950A3-A9D8-45DF-B3EE-FDAAA52C61B3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8CA8BA13-6848-4E4A-97FE-B3D99F76204B}" type="parTrans" cxnId="{101F5432-EEAA-4E7D-A67A-57EDDAAB4B7E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5A0DB3A4-FCEE-492D-9F82-0C54BC2185D3}" type="sibTrans" cxnId="{101F5432-EEAA-4E7D-A67A-57EDDAAB4B7E}">
      <dgm:prSet/>
      <dgm:spPr/>
      <dgm:t>
        <a:bodyPr/>
        <a:lstStyle/>
        <a:p>
          <a:endParaRPr lang="it-IT"/>
        </a:p>
      </dgm:t>
    </dgm:pt>
    <dgm:pt modelId="{0F043547-191D-4590-AFBC-80F1F240FB4D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7B884E00-D3EB-478A-9CC4-433A72A99BD3}" type="parTrans" cxnId="{4BD3F238-B663-42CF-89E3-06CEAEA71D19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DAE51E52-6CEA-4009-B66E-EB0F60F95CE3}" type="sibTrans" cxnId="{4BD3F238-B663-42CF-89E3-06CEAEA71D19}">
      <dgm:prSet/>
      <dgm:spPr/>
      <dgm:t>
        <a:bodyPr/>
        <a:lstStyle/>
        <a:p>
          <a:endParaRPr lang="it-IT"/>
        </a:p>
      </dgm:t>
    </dgm:pt>
    <dgm:pt modelId="{9E14CAC6-E9F2-4911-B972-7C330F1824A0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504C55A8-F0AA-4D0F-8A7A-A0037BB9A393}" type="parTrans" cxnId="{D67D039C-63BC-421C-99A6-0BC3755E7A92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F083BC13-DDC1-4A69-83BB-DDB53BD2F8E4}" type="sibTrans" cxnId="{D67D039C-63BC-421C-99A6-0BC3755E7A92}">
      <dgm:prSet/>
      <dgm:spPr/>
      <dgm:t>
        <a:bodyPr/>
        <a:lstStyle/>
        <a:p>
          <a:endParaRPr lang="it-IT"/>
        </a:p>
      </dgm:t>
    </dgm:pt>
    <dgm:pt modelId="{64CE1ADA-588B-4CD3-ADD9-20263E11E915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76563C26-8AD6-45AF-9282-C5CA50D158F1}" type="parTrans" cxnId="{739CF69A-E9B8-4CDC-9207-C901C4255293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0239CE38-4CB5-4847-8AD6-6888824D7F19}" type="sibTrans" cxnId="{739CF69A-E9B8-4CDC-9207-C901C4255293}">
      <dgm:prSet/>
      <dgm:spPr/>
      <dgm:t>
        <a:bodyPr/>
        <a:lstStyle/>
        <a:p>
          <a:endParaRPr lang="it-IT"/>
        </a:p>
      </dgm:t>
    </dgm:pt>
    <dgm:pt modelId="{49B89940-95B3-4E53-9E86-E543FE137BF2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17F6F698-6662-439C-B0A1-0DBDDD58D214}" type="parTrans" cxnId="{8FF0D7E6-83D3-4653-9931-F68A6236C5F5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AA5DA630-EF5B-463E-A1B3-F61CE5588B2C}" type="sibTrans" cxnId="{8FF0D7E6-83D3-4653-9931-F68A6236C5F5}">
      <dgm:prSet/>
      <dgm:spPr/>
      <dgm:t>
        <a:bodyPr/>
        <a:lstStyle/>
        <a:p>
          <a:endParaRPr lang="it-IT"/>
        </a:p>
      </dgm:t>
    </dgm:pt>
    <dgm:pt modelId="{637E80DE-0689-4C61-B757-21748F7E7A80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CD406319-3879-49DD-8E48-8F584D912BCE}" type="parTrans" cxnId="{C89C5292-49FE-4CAA-85B5-0400AAA440F4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82E07610-4BA3-4232-AB89-22AB477BACBF}" type="sibTrans" cxnId="{C89C5292-49FE-4CAA-85B5-0400AAA440F4}">
      <dgm:prSet/>
      <dgm:spPr/>
      <dgm:t>
        <a:bodyPr/>
        <a:lstStyle/>
        <a:p>
          <a:endParaRPr lang="it-IT"/>
        </a:p>
      </dgm:t>
    </dgm:pt>
    <dgm:pt modelId="{524FA3D3-E246-4145-A4A4-A394C058644D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C26E72C1-A5A2-4BC2-AA15-D6F8B1BB6713}" type="parTrans" cxnId="{DB3BDC8E-63DA-423C-B78B-B5CDD6A30CC1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A5F064A7-37C5-424C-86B7-10E2A20C188C}" type="sibTrans" cxnId="{DB3BDC8E-63DA-423C-B78B-B5CDD6A30CC1}">
      <dgm:prSet/>
      <dgm:spPr/>
      <dgm:t>
        <a:bodyPr/>
        <a:lstStyle/>
        <a:p>
          <a:endParaRPr lang="it-IT"/>
        </a:p>
      </dgm:t>
    </dgm:pt>
    <dgm:pt modelId="{8C8BE820-2859-437D-BAAD-21B89DB12150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09F6734D-1A7C-4AB7-83B0-59A404DA501C}" type="parTrans" cxnId="{76754885-83A4-4113-8FFA-A0F617E579D6}">
      <dgm:prSet/>
      <dgm:spPr>
        <a:ln>
          <a:solidFill>
            <a:srgbClr val="99CC00"/>
          </a:solidFill>
        </a:ln>
      </dgm:spPr>
      <dgm:t>
        <a:bodyPr/>
        <a:lstStyle/>
        <a:p>
          <a:endParaRPr lang="it-IT"/>
        </a:p>
      </dgm:t>
    </dgm:pt>
    <dgm:pt modelId="{68C8B94D-3661-4B4C-A7C5-BE227421FC4D}" type="sibTrans" cxnId="{76754885-83A4-4113-8FFA-A0F617E579D6}">
      <dgm:prSet/>
      <dgm:spPr/>
      <dgm:t>
        <a:bodyPr/>
        <a:lstStyle/>
        <a:p>
          <a:endParaRPr lang="it-IT"/>
        </a:p>
      </dgm:t>
    </dgm:pt>
    <dgm:pt modelId="{6282190C-A4D8-4793-B889-0AC8B41A199E}" type="pres">
      <dgm:prSet presAssocID="{76D71AEF-3FCB-4053-87D7-E7B7068C187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C2D87CC-8BE7-422B-AEBE-C1CD84D8A19A}" type="pres">
      <dgm:prSet presAssocID="{ED7ABE74-6E48-4AF3-ABF9-34B4EF3CAB66}" presName="root1" presStyleCnt="0"/>
      <dgm:spPr/>
    </dgm:pt>
    <dgm:pt modelId="{130C0236-B53D-4267-ABAD-D5D5F07A796B}" type="pres">
      <dgm:prSet presAssocID="{ED7ABE74-6E48-4AF3-ABF9-34B4EF3CAB66}" presName="LevelOneTextNode" presStyleLbl="node0" presStyleIdx="0" presStyleCnt="1" custScaleX="164182" custScaleY="145926" custLinFactNeighborX="-169" custLinFactNeighborY="-6451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B8E8A4F-7875-4C8A-A60B-AE4E0A470214}" type="pres">
      <dgm:prSet presAssocID="{ED7ABE74-6E48-4AF3-ABF9-34B4EF3CAB66}" presName="level2hierChild" presStyleCnt="0"/>
      <dgm:spPr/>
    </dgm:pt>
    <dgm:pt modelId="{7192658D-27EB-4489-B37A-5C658A73D561}" type="pres">
      <dgm:prSet presAssocID="{A95F410E-7C08-4ABF-9902-74882416DF00}" presName="conn2-1" presStyleLbl="parChTrans1D2" presStyleIdx="0" presStyleCnt="4"/>
      <dgm:spPr/>
      <dgm:t>
        <a:bodyPr/>
        <a:lstStyle/>
        <a:p>
          <a:endParaRPr lang="it-IT"/>
        </a:p>
      </dgm:t>
    </dgm:pt>
    <dgm:pt modelId="{72C307D0-361D-4604-82BB-DED1F0DBE8D2}" type="pres">
      <dgm:prSet presAssocID="{A95F410E-7C08-4ABF-9902-74882416DF00}" presName="connTx" presStyleLbl="parChTrans1D2" presStyleIdx="0" presStyleCnt="4"/>
      <dgm:spPr/>
      <dgm:t>
        <a:bodyPr/>
        <a:lstStyle/>
        <a:p>
          <a:endParaRPr lang="it-IT"/>
        </a:p>
      </dgm:t>
    </dgm:pt>
    <dgm:pt modelId="{898D38A6-A471-4AE8-ACFE-55E6BF0ED701}" type="pres">
      <dgm:prSet presAssocID="{F1C0A49A-7527-4FDA-BAF7-888DF7FC96DC}" presName="root2" presStyleCnt="0"/>
      <dgm:spPr/>
    </dgm:pt>
    <dgm:pt modelId="{8907EB03-835F-43E1-9EDC-041A3E94215D}" type="pres">
      <dgm:prSet presAssocID="{F1C0A49A-7527-4FDA-BAF7-888DF7FC96DC}" presName="LevelTwoTextNode" presStyleLbl="node2" presStyleIdx="0" presStyleCnt="4" custScaleX="191538" custScaleY="13769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31AFB0A-760B-434B-BC43-3930BB359549}" type="pres">
      <dgm:prSet presAssocID="{F1C0A49A-7527-4FDA-BAF7-888DF7FC96DC}" presName="level3hierChild" presStyleCnt="0"/>
      <dgm:spPr/>
    </dgm:pt>
    <dgm:pt modelId="{095EC14E-A265-4B37-94A2-ABB6EA5794E0}" type="pres">
      <dgm:prSet presAssocID="{C0C8F153-B859-4B08-BFD3-A19C1DA27213}" presName="conn2-1" presStyleLbl="parChTrans1D3" presStyleIdx="0" presStyleCnt="9"/>
      <dgm:spPr/>
      <dgm:t>
        <a:bodyPr/>
        <a:lstStyle/>
        <a:p>
          <a:endParaRPr lang="it-IT"/>
        </a:p>
      </dgm:t>
    </dgm:pt>
    <dgm:pt modelId="{C3CA4604-4F7A-4CF4-BE4B-B0C485079508}" type="pres">
      <dgm:prSet presAssocID="{C0C8F153-B859-4B08-BFD3-A19C1DA27213}" presName="connTx" presStyleLbl="parChTrans1D3" presStyleIdx="0" presStyleCnt="9"/>
      <dgm:spPr/>
      <dgm:t>
        <a:bodyPr/>
        <a:lstStyle/>
        <a:p>
          <a:endParaRPr lang="it-IT"/>
        </a:p>
      </dgm:t>
    </dgm:pt>
    <dgm:pt modelId="{7C826DF8-DA74-4A9F-8514-5AE4CCF7BD1C}" type="pres">
      <dgm:prSet presAssocID="{CA9BF31C-E2D5-4E9A-BF22-04E977401918}" presName="root2" presStyleCnt="0"/>
      <dgm:spPr/>
    </dgm:pt>
    <dgm:pt modelId="{D0F6690F-706E-4439-9426-1B8051A9B00E}" type="pres">
      <dgm:prSet presAssocID="{CA9BF31C-E2D5-4E9A-BF22-04E977401918}" presName="LevelTwoTextNode" presStyleLbl="node3" presStyleIdx="0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A442E00-7519-4914-B955-5B13490387BF}" type="pres">
      <dgm:prSet presAssocID="{CA9BF31C-E2D5-4E9A-BF22-04E977401918}" presName="level3hierChild" presStyleCnt="0"/>
      <dgm:spPr/>
    </dgm:pt>
    <dgm:pt modelId="{0C417868-06E8-449F-8CDF-8C2A8639EDD2}" type="pres">
      <dgm:prSet presAssocID="{9ED299AB-26CD-41FB-B845-39711E0AC713}" presName="conn2-1" presStyleLbl="parChTrans1D4" presStyleIdx="0" presStyleCnt="24"/>
      <dgm:spPr/>
      <dgm:t>
        <a:bodyPr/>
        <a:lstStyle/>
        <a:p>
          <a:endParaRPr lang="it-IT"/>
        </a:p>
      </dgm:t>
    </dgm:pt>
    <dgm:pt modelId="{E988DEB7-2AF8-49A9-9794-2D6305A3EE86}" type="pres">
      <dgm:prSet presAssocID="{9ED299AB-26CD-41FB-B845-39711E0AC713}" presName="connTx" presStyleLbl="parChTrans1D4" presStyleIdx="0" presStyleCnt="24"/>
      <dgm:spPr/>
      <dgm:t>
        <a:bodyPr/>
        <a:lstStyle/>
        <a:p>
          <a:endParaRPr lang="it-IT"/>
        </a:p>
      </dgm:t>
    </dgm:pt>
    <dgm:pt modelId="{6940BC86-54F2-4919-B05B-BBC45486EC04}" type="pres">
      <dgm:prSet presAssocID="{6FEF59F8-060C-44BA-BD7D-F2C8DC9B7F87}" presName="root2" presStyleCnt="0"/>
      <dgm:spPr/>
    </dgm:pt>
    <dgm:pt modelId="{8C4B70FC-B2DD-4757-85F7-874C96300362}" type="pres">
      <dgm:prSet presAssocID="{6FEF59F8-060C-44BA-BD7D-F2C8DC9B7F87}" presName="LevelTwoTextNode" presStyleLbl="node4" presStyleIdx="0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B759EA1-2B34-4114-ACBD-0E561C1055E8}" type="pres">
      <dgm:prSet presAssocID="{6FEF59F8-060C-44BA-BD7D-F2C8DC9B7F87}" presName="level3hierChild" presStyleCnt="0"/>
      <dgm:spPr/>
    </dgm:pt>
    <dgm:pt modelId="{26CC3321-B538-49E2-882F-2F59FDB55458}" type="pres">
      <dgm:prSet presAssocID="{C5DB18CF-146C-40BA-A83C-D2CB6A2129FB}" presName="conn2-1" presStyleLbl="parChTrans1D4" presStyleIdx="1" presStyleCnt="24"/>
      <dgm:spPr/>
      <dgm:t>
        <a:bodyPr/>
        <a:lstStyle/>
        <a:p>
          <a:endParaRPr lang="it-IT"/>
        </a:p>
      </dgm:t>
    </dgm:pt>
    <dgm:pt modelId="{3AD7CBED-996F-43E2-8D28-1515B494C40E}" type="pres">
      <dgm:prSet presAssocID="{C5DB18CF-146C-40BA-A83C-D2CB6A2129FB}" presName="connTx" presStyleLbl="parChTrans1D4" presStyleIdx="1" presStyleCnt="24"/>
      <dgm:spPr/>
      <dgm:t>
        <a:bodyPr/>
        <a:lstStyle/>
        <a:p>
          <a:endParaRPr lang="it-IT"/>
        </a:p>
      </dgm:t>
    </dgm:pt>
    <dgm:pt modelId="{A2E43966-F442-4BCD-8F4A-73BC41A9B24C}" type="pres">
      <dgm:prSet presAssocID="{8126E598-EBDE-4B65-A6BF-E3DBF2DF46D1}" presName="root2" presStyleCnt="0"/>
      <dgm:spPr/>
    </dgm:pt>
    <dgm:pt modelId="{2D983D2F-9BA6-4467-B48D-3C2DFCB0BC32}" type="pres">
      <dgm:prSet presAssocID="{8126E598-EBDE-4B65-A6BF-E3DBF2DF46D1}" presName="LevelTwoTextNode" presStyleLbl="node4" presStyleIdx="1" presStyleCnt="24" custScaleX="13510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FAB1E66-8933-4002-9299-1EA977058C9E}" type="pres">
      <dgm:prSet presAssocID="{8126E598-EBDE-4B65-A6BF-E3DBF2DF46D1}" presName="level3hierChild" presStyleCnt="0"/>
      <dgm:spPr/>
    </dgm:pt>
    <dgm:pt modelId="{DFD1A075-407A-4355-843A-A896DD199034}" type="pres">
      <dgm:prSet presAssocID="{5B2411D2-FAB5-4668-A1CA-03EDD209A98E}" presName="conn2-1" presStyleLbl="parChTrans1D3" presStyleIdx="1" presStyleCnt="9"/>
      <dgm:spPr/>
      <dgm:t>
        <a:bodyPr/>
        <a:lstStyle/>
        <a:p>
          <a:endParaRPr lang="it-IT"/>
        </a:p>
      </dgm:t>
    </dgm:pt>
    <dgm:pt modelId="{A4D20236-2CB5-409D-A5B3-9D3752D60E98}" type="pres">
      <dgm:prSet presAssocID="{5B2411D2-FAB5-4668-A1CA-03EDD209A98E}" presName="connTx" presStyleLbl="parChTrans1D3" presStyleIdx="1" presStyleCnt="9"/>
      <dgm:spPr/>
      <dgm:t>
        <a:bodyPr/>
        <a:lstStyle/>
        <a:p>
          <a:endParaRPr lang="it-IT"/>
        </a:p>
      </dgm:t>
    </dgm:pt>
    <dgm:pt modelId="{730DF600-878C-4812-9B55-52321AC15C5A}" type="pres">
      <dgm:prSet presAssocID="{AC46F794-AA17-4C92-8808-BD3770443EB5}" presName="root2" presStyleCnt="0"/>
      <dgm:spPr/>
    </dgm:pt>
    <dgm:pt modelId="{2981CA49-6F7F-4493-B799-790C50B206E1}" type="pres">
      <dgm:prSet presAssocID="{AC46F794-AA17-4C92-8808-BD3770443EB5}" presName="LevelTwoTextNode" presStyleLbl="node3" presStyleIdx="1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320047D-6205-41BA-AA94-28E33AF401A0}" type="pres">
      <dgm:prSet presAssocID="{AC46F794-AA17-4C92-8808-BD3770443EB5}" presName="level3hierChild" presStyleCnt="0"/>
      <dgm:spPr/>
    </dgm:pt>
    <dgm:pt modelId="{810CC792-6403-488C-A3EF-1FC1E69EE8BE}" type="pres">
      <dgm:prSet presAssocID="{F3728896-EB2C-41D4-8194-5F0F56650D61}" presName="conn2-1" presStyleLbl="parChTrans1D4" presStyleIdx="2" presStyleCnt="24"/>
      <dgm:spPr/>
      <dgm:t>
        <a:bodyPr/>
        <a:lstStyle/>
        <a:p>
          <a:endParaRPr lang="it-IT"/>
        </a:p>
      </dgm:t>
    </dgm:pt>
    <dgm:pt modelId="{CD4FBA54-753C-4B2B-AEC4-BFCAC2727894}" type="pres">
      <dgm:prSet presAssocID="{F3728896-EB2C-41D4-8194-5F0F56650D61}" presName="connTx" presStyleLbl="parChTrans1D4" presStyleIdx="2" presStyleCnt="24"/>
      <dgm:spPr/>
      <dgm:t>
        <a:bodyPr/>
        <a:lstStyle/>
        <a:p>
          <a:endParaRPr lang="it-IT"/>
        </a:p>
      </dgm:t>
    </dgm:pt>
    <dgm:pt modelId="{45533D68-29C6-4CF6-B971-7706C6BE9242}" type="pres">
      <dgm:prSet presAssocID="{2CE2B181-274A-4CBA-BC8D-F4A994808E05}" presName="root2" presStyleCnt="0"/>
      <dgm:spPr/>
    </dgm:pt>
    <dgm:pt modelId="{1DC39862-28F0-43ED-AC0B-19B3E1BD6262}" type="pres">
      <dgm:prSet presAssocID="{2CE2B181-274A-4CBA-BC8D-F4A994808E05}" presName="LevelTwoTextNode" presStyleLbl="node4" presStyleIdx="2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C6EF0C7-94CE-4F50-BDC4-6A1ED0731CC1}" type="pres">
      <dgm:prSet presAssocID="{2CE2B181-274A-4CBA-BC8D-F4A994808E05}" presName="level3hierChild" presStyleCnt="0"/>
      <dgm:spPr/>
    </dgm:pt>
    <dgm:pt modelId="{FECF837B-B716-4EB4-AC03-BA72CF58FA4D}" type="pres">
      <dgm:prSet presAssocID="{B9E2A9E4-D7F5-4923-9651-E3C9D62580CE}" presName="conn2-1" presStyleLbl="parChTrans1D4" presStyleIdx="3" presStyleCnt="24"/>
      <dgm:spPr/>
      <dgm:t>
        <a:bodyPr/>
        <a:lstStyle/>
        <a:p>
          <a:endParaRPr lang="it-IT"/>
        </a:p>
      </dgm:t>
    </dgm:pt>
    <dgm:pt modelId="{00E417D8-E2B5-43E8-8E64-A78A6606E19A}" type="pres">
      <dgm:prSet presAssocID="{B9E2A9E4-D7F5-4923-9651-E3C9D62580CE}" presName="connTx" presStyleLbl="parChTrans1D4" presStyleIdx="3" presStyleCnt="24"/>
      <dgm:spPr/>
      <dgm:t>
        <a:bodyPr/>
        <a:lstStyle/>
        <a:p>
          <a:endParaRPr lang="it-IT"/>
        </a:p>
      </dgm:t>
    </dgm:pt>
    <dgm:pt modelId="{20E1205B-54A5-4020-B52A-4EC78BCB1492}" type="pres">
      <dgm:prSet presAssocID="{0E0FE7D4-1E54-4F45-AC77-25B171F1BA76}" presName="root2" presStyleCnt="0"/>
      <dgm:spPr/>
    </dgm:pt>
    <dgm:pt modelId="{0C2E6E7C-2949-4343-B8E6-A5EA13CD79D9}" type="pres">
      <dgm:prSet presAssocID="{0E0FE7D4-1E54-4F45-AC77-25B171F1BA76}" presName="LevelTwoTextNode" presStyleLbl="node4" presStyleIdx="3" presStyleCnt="24" custScaleX="13312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DC8E559-2971-42A2-808C-7E8C17A3B071}" type="pres">
      <dgm:prSet presAssocID="{0E0FE7D4-1E54-4F45-AC77-25B171F1BA76}" presName="level3hierChild" presStyleCnt="0"/>
      <dgm:spPr/>
    </dgm:pt>
    <dgm:pt modelId="{27C6F79B-289E-4835-A446-C071E8FCF146}" type="pres">
      <dgm:prSet presAssocID="{62F173AC-2940-43D7-938B-2A5B96A1E3DC}" presName="conn2-1" presStyleLbl="parChTrans1D3" presStyleIdx="2" presStyleCnt="9"/>
      <dgm:spPr/>
      <dgm:t>
        <a:bodyPr/>
        <a:lstStyle/>
        <a:p>
          <a:endParaRPr lang="it-IT"/>
        </a:p>
      </dgm:t>
    </dgm:pt>
    <dgm:pt modelId="{D76D92C2-5018-4BF8-B79B-4027D1D2D07E}" type="pres">
      <dgm:prSet presAssocID="{62F173AC-2940-43D7-938B-2A5B96A1E3DC}" presName="connTx" presStyleLbl="parChTrans1D3" presStyleIdx="2" presStyleCnt="9"/>
      <dgm:spPr/>
      <dgm:t>
        <a:bodyPr/>
        <a:lstStyle/>
        <a:p>
          <a:endParaRPr lang="it-IT"/>
        </a:p>
      </dgm:t>
    </dgm:pt>
    <dgm:pt modelId="{51B11E80-70B1-48D0-8959-47D485961B41}" type="pres">
      <dgm:prSet presAssocID="{9C365A54-93F9-4000-A199-04F9FD9C1054}" presName="root2" presStyleCnt="0"/>
      <dgm:spPr/>
    </dgm:pt>
    <dgm:pt modelId="{D5B2F40C-1225-4A64-8EC4-E859E9BD9698}" type="pres">
      <dgm:prSet presAssocID="{9C365A54-93F9-4000-A199-04F9FD9C1054}" presName="LevelTwoTextNode" presStyleLbl="node3" presStyleIdx="2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97025D8-0067-4AC9-9360-73615FCCF326}" type="pres">
      <dgm:prSet presAssocID="{9C365A54-93F9-4000-A199-04F9FD9C1054}" presName="level3hierChild" presStyleCnt="0"/>
      <dgm:spPr/>
    </dgm:pt>
    <dgm:pt modelId="{2173E515-86C6-4429-B0ED-747E08BBBCED}" type="pres">
      <dgm:prSet presAssocID="{5F04BF7D-FAF6-40B0-AE34-6C61F48B9951}" presName="conn2-1" presStyleLbl="parChTrans1D4" presStyleIdx="4" presStyleCnt="24"/>
      <dgm:spPr/>
      <dgm:t>
        <a:bodyPr/>
        <a:lstStyle/>
        <a:p>
          <a:endParaRPr lang="it-IT"/>
        </a:p>
      </dgm:t>
    </dgm:pt>
    <dgm:pt modelId="{58C1AA05-5112-4393-8CBB-F24A5F712B33}" type="pres">
      <dgm:prSet presAssocID="{5F04BF7D-FAF6-40B0-AE34-6C61F48B9951}" presName="connTx" presStyleLbl="parChTrans1D4" presStyleIdx="4" presStyleCnt="24"/>
      <dgm:spPr/>
      <dgm:t>
        <a:bodyPr/>
        <a:lstStyle/>
        <a:p>
          <a:endParaRPr lang="it-IT"/>
        </a:p>
      </dgm:t>
    </dgm:pt>
    <dgm:pt modelId="{A602CF8E-6DC6-4273-9B52-902EDC3705CC}" type="pres">
      <dgm:prSet presAssocID="{F3D3D1BD-B4DA-4991-835A-255CA13052DF}" presName="root2" presStyleCnt="0"/>
      <dgm:spPr/>
    </dgm:pt>
    <dgm:pt modelId="{31B78CA4-4740-4023-B7A3-D3A1309A9743}" type="pres">
      <dgm:prSet presAssocID="{F3D3D1BD-B4DA-4991-835A-255CA13052DF}" presName="LevelTwoTextNode" presStyleLbl="node4" presStyleIdx="4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81BC7B1-DF13-4397-8158-9248E3C83AF1}" type="pres">
      <dgm:prSet presAssocID="{F3D3D1BD-B4DA-4991-835A-255CA13052DF}" presName="level3hierChild" presStyleCnt="0"/>
      <dgm:spPr/>
    </dgm:pt>
    <dgm:pt modelId="{922DD707-64E5-4EF2-8877-1544510C156F}" type="pres">
      <dgm:prSet presAssocID="{5797F64A-D214-44FE-A2F4-EAE24829EA0C}" presName="conn2-1" presStyleLbl="parChTrans1D4" presStyleIdx="5" presStyleCnt="24"/>
      <dgm:spPr/>
      <dgm:t>
        <a:bodyPr/>
        <a:lstStyle/>
        <a:p>
          <a:endParaRPr lang="it-IT"/>
        </a:p>
      </dgm:t>
    </dgm:pt>
    <dgm:pt modelId="{DC4D6421-139B-47BD-BC1D-71B3880BC917}" type="pres">
      <dgm:prSet presAssocID="{5797F64A-D214-44FE-A2F4-EAE24829EA0C}" presName="connTx" presStyleLbl="parChTrans1D4" presStyleIdx="5" presStyleCnt="24"/>
      <dgm:spPr/>
      <dgm:t>
        <a:bodyPr/>
        <a:lstStyle/>
        <a:p>
          <a:endParaRPr lang="it-IT"/>
        </a:p>
      </dgm:t>
    </dgm:pt>
    <dgm:pt modelId="{672960CD-9796-4AF9-B13B-84BB618725B0}" type="pres">
      <dgm:prSet presAssocID="{95E4F4D3-5B30-423F-9CF0-EBB3BDA4A8BA}" presName="root2" presStyleCnt="0"/>
      <dgm:spPr/>
    </dgm:pt>
    <dgm:pt modelId="{6D4ECF47-C124-4398-8A0A-7322516C5F0A}" type="pres">
      <dgm:prSet presAssocID="{95E4F4D3-5B30-423F-9CF0-EBB3BDA4A8BA}" presName="LevelTwoTextNode" presStyleLbl="node4" presStyleIdx="5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913B0BA-E647-4388-98C1-0BDA7DC6BB9A}" type="pres">
      <dgm:prSet presAssocID="{95E4F4D3-5B30-423F-9CF0-EBB3BDA4A8BA}" presName="level3hierChild" presStyleCnt="0"/>
      <dgm:spPr/>
    </dgm:pt>
    <dgm:pt modelId="{FB224591-BAF6-46C5-9266-F0F2104AE5B5}" type="pres">
      <dgm:prSet presAssocID="{1FDA8DC8-D023-4A25-9FCF-6DEE7F3EBC26}" presName="conn2-1" presStyleLbl="parChTrans1D2" presStyleIdx="1" presStyleCnt="4"/>
      <dgm:spPr/>
      <dgm:t>
        <a:bodyPr/>
        <a:lstStyle/>
        <a:p>
          <a:endParaRPr lang="it-IT"/>
        </a:p>
      </dgm:t>
    </dgm:pt>
    <dgm:pt modelId="{45A1FE11-73A8-4BEA-8F4D-9F3E87F3FF83}" type="pres">
      <dgm:prSet presAssocID="{1FDA8DC8-D023-4A25-9FCF-6DEE7F3EBC26}" presName="connTx" presStyleLbl="parChTrans1D2" presStyleIdx="1" presStyleCnt="4"/>
      <dgm:spPr/>
      <dgm:t>
        <a:bodyPr/>
        <a:lstStyle/>
        <a:p>
          <a:endParaRPr lang="it-IT"/>
        </a:p>
      </dgm:t>
    </dgm:pt>
    <dgm:pt modelId="{4BB9B81E-D2F4-43FD-B65A-765B5EEB2175}" type="pres">
      <dgm:prSet presAssocID="{C1D12B31-5A65-44B9-8891-0D9B9E1567E2}" presName="root2" presStyleCnt="0"/>
      <dgm:spPr/>
    </dgm:pt>
    <dgm:pt modelId="{D7F6E83C-5AB2-4116-B277-0C4BB63974F2}" type="pres">
      <dgm:prSet presAssocID="{C1D12B31-5A65-44B9-8891-0D9B9E1567E2}" presName="LevelTwoTextNode" presStyleLbl="node2" presStyleIdx="1" presStyleCnt="4" custScaleX="191538" custScaleY="17302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3DBFFB9-6B97-453D-8B7D-05D0DFBD13A0}" type="pres">
      <dgm:prSet presAssocID="{C1D12B31-5A65-44B9-8891-0D9B9E1567E2}" presName="level3hierChild" presStyleCnt="0"/>
      <dgm:spPr/>
    </dgm:pt>
    <dgm:pt modelId="{301DD2EA-A705-401A-901C-DEC5F1DCCBD2}" type="pres">
      <dgm:prSet presAssocID="{5BB19F57-5648-4ABF-90CA-27EBBA652E22}" presName="conn2-1" presStyleLbl="parChTrans1D3" presStyleIdx="3" presStyleCnt="9"/>
      <dgm:spPr/>
      <dgm:t>
        <a:bodyPr/>
        <a:lstStyle/>
        <a:p>
          <a:endParaRPr lang="it-IT"/>
        </a:p>
      </dgm:t>
    </dgm:pt>
    <dgm:pt modelId="{8D93997B-5694-4C5E-A7B3-3416E5926361}" type="pres">
      <dgm:prSet presAssocID="{5BB19F57-5648-4ABF-90CA-27EBBA652E22}" presName="connTx" presStyleLbl="parChTrans1D3" presStyleIdx="3" presStyleCnt="9"/>
      <dgm:spPr/>
      <dgm:t>
        <a:bodyPr/>
        <a:lstStyle/>
        <a:p>
          <a:endParaRPr lang="it-IT"/>
        </a:p>
      </dgm:t>
    </dgm:pt>
    <dgm:pt modelId="{0D18E117-50A8-4DAA-80EF-697F5BEB3C65}" type="pres">
      <dgm:prSet presAssocID="{50468160-22AC-4632-B9FE-8750A903A735}" presName="root2" presStyleCnt="0"/>
      <dgm:spPr/>
    </dgm:pt>
    <dgm:pt modelId="{1EAE00C4-4A99-444B-AD9C-994DDAD8E790}" type="pres">
      <dgm:prSet presAssocID="{50468160-22AC-4632-B9FE-8750A903A735}" presName="LevelTwoTextNode" presStyleLbl="node3" presStyleIdx="3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5C517F8-85B1-4972-AC37-FFEBF6ABDDF6}" type="pres">
      <dgm:prSet presAssocID="{50468160-22AC-4632-B9FE-8750A903A735}" presName="level3hierChild" presStyleCnt="0"/>
      <dgm:spPr/>
    </dgm:pt>
    <dgm:pt modelId="{ECAA59CC-1400-4D6C-9D30-1AB6A0092D20}" type="pres">
      <dgm:prSet presAssocID="{61BED0F5-85AD-48E6-B8EB-4A7B71D53F14}" presName="conn2-1" presStyleLbl="parChTrans1D4" presStyleIdx="6" presStyleCnt="24"/>
      <dgm:spPr/>
      <dgm:t>
        <a:bodyPr/>
        <a:lstStyle/>
        <a:p>
          <a:endParaRPr lang="it-IT"/>
        </a:p>
      </dgm:t>
    </dgm:pt>
    <dgm:pt modelId="{584637E3-4CEB-4DFA-96FB-C80F2DC56330}" type="pres">
      <dgm:prSet presAssocID="{61BED0F5-85AD-48E6-B8EB-4A7B71D53F14}" presName="connTx" presStyleLbl="parChTrans1D4" presStyleIdx="6" presStyleCnt="24"/>
      <dgm:spPr/>
      <dgm:t>
        <a:bodyPr/>
        <a:lstStyle/>
        <a:p>
          <a:endParaRPr lang="it-IT"/>
        </a:p>
      </dgm:t>
    </dgm:pt>
    <dgm:pt modelId="{9CDC5AD1-D44F-4284-8120-8172EDBAF64F}" type="pres">
      <dgm:prSet presAssocID="{E33467A2-DEB6-438C-B1A4-5C1736FE4068}" presName="root2" presStyleCnt="0"/>
      <dgm:spPr/>
    </dgm:pt>
    <dgm:pt modelId="{38A62B90-C655-4EBA-9009-64D6DB578589}" type="pres">
      <dgm:prSet presAssocID="{E33467A2-DEB6-438C-B1A4-5C1736FE4068}" presName="LevelTwoTextNode" presStyleLbl="node4" presStyleIdx="6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F03DE0A-0C8C-404A-95D0-418D5B8E061E}" type="pres">
      <dgm:prSet presAssocID="{E33467A2-DEB6-438C-B1A4-5C1736FE4068}" presName="level3hierChild" presStyleCnt="0"/>
      <dgm:spPr/>
    </dgm:pt>
    <dgm:pt modelId="{87340EBB-282A-4E05-8BD0-E8379145CEFF}" type="pres">
      <dgm:prSet presAssocID="{D249255B-8318-44F7-AA15-7A71263F0108}" presName="conn2-1" presStyleLbl="parChTrans1D4" presStyleIdx="7" presStyleCnt="24"/>
      <dgm:spPr/>
      <dgm:t>
        <a:bodyPr/>
        <a:lstStyle/>
        <a:p>
          <a:endParaRPr lang="it-IT"/>
        </a:p>
      </dgm:t>
    </dgm:pt>
    <dgm:pt modelId="{EBCD3783-7D73-44E6-ACF5-52E4A2428ECD}" type="pres">
      <dgm:prSet presAssocID="{D249255B-8318-44F7-AA15-7A71263F0108}" presName="connTx" presStyleLbl="parChTrans1D4" presStyleIdx="7" presStyleCnt="24"/>
      <dgm:spPr/>
      <dgm:t>
        <a:bodyPr/>
        <a:lstStyle/>
        <a:p>
          <a:endParaRPr lang="it-IT"/>
        </a:p>
      </dgm:t>
    </dgm:pt>
    <dgm:pt modelId="{735AF20D-417C-4FEE-B020-A6F23A723999}" type="pres">
      <dgm:prSet presAssocID="{7C06AFF9-7A71-4C2F-8994-32472940A3B8}" presName="root2" presStyleCnt="0"/>
      <dgm:spPr/>
    </dgm:pt>
    <dgm:pt modelId="{C2CF4BE3-EBC8-4D74-9EFB-CFFEDCACBABE}" type="pres">
      <dgm:prSet presAssocID="{7C06AFF9-7A71-4C2F-8994-32472940A3B8}" presName="LevelTwoTextNode" presStyleLbl="node4" presStyleIdx="7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C81C30D-1501-4D8F-8AC4-C73DB9F9BF66}" type="pres">
      <dgm:prSet presAssocID="{7C06AFF9-7A71-4C2F-8994-32472940A3B8}" presName="level3hierChild" presStyleCnt="0"/>
      <dgm:spPr/>
    </dgm:pt>
    <dgm:pt modelId="{7F0409D9-92F1-448F-AE6E-D391F92BF593}" type="pres">
      <dgm:prSet presAssocID="{013D6193-C6A3-4173-8C50-527D37B963BF}" presName="conn2-1" presStyleLbl="parChTrans1D3" presStyleIdx="4" presStyleCnt="9"/>
      <dgm:spPr/>
      <dgm:t>
        <a:bodyPr/>
        <a:lstStyle/>
        <a:p>
          <a:endParaRPr lang="it-IT"/>
        </a:p>
      </dgm:t>
    </dgm:pt>
    <dgm:pt modelId="{AC517B95-BCE1-4697-99D7-D813524088C6}" type="pres">
      <dgm:prSet presAssocID="{013D6193-C6A3-4173-8C50-527D37B963BF}" presName="connTx" presStyleLbl="parChTrans1D3" presStyleIdx="4" presStyleCnt="9"/>
      <dgm:spPr/>
      <dgm:t>
        <a:bodyPr/>
        <a:lstStyle/>
        <a:p>
          <a:endParaRPr lang="it-IT"/>
        </a:p>
      </dgm:t>
    </dgm:pt>
    <dgm:pt modelId="{8EAD15F0-2703-44A8-9749-67E9E8DB45F6}" type="pres">
      <dgm:prSet presAssocID="{759DF6A7-21BD-4324-BD88-E2D8147A1BBA}" presName="root2" presStyleCnt="0"/>
      <dgm:spPr/>
    </dgm:pt>
    <dgm:pt modelId="{9BC6C60E-5E57-4BC0-AD10-C30A2E76402A}" type="pres">
      <dgm:prSet presAssocID="{759DF6A7-21BD-4324-BD88-E2D8147A1BBA}" presName="LevelTwoTextNode" presStyleLbl="node3" presStyleIdx="4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9CB9475-3D59-4548-AA84-497B854F779D}" type="pres">
      <dgm:prSet presAssocID="{759DF6A7-21BD-4324-BD88-E2D8147A1BBA}" presName="level3hierChild" presStyleCnt="0"/>
      <dgm:spPr/>
    </dgm:pt>
    <dgm:pt modelId="{46BFAED0-E6E3-4E26-A6CB-B228B5B113E5}" type="pres">
      <dgm:prSet presAssocID="{7D08B5AC-8447-4649-8B49-13E3C59F05FD}" presName="conn2-1" presStyleLbl="parChTrans1D4" presStyleIdx="8" presStyleCnt="24"/>
      <dgm:spPr/>
      <dgm:t>
        <a:bodyPr/>
        <a:lstStyle/>
        <a:p>
          <a:endParaRPr lang="it-IT"/>
        </a:p>
      </dgm:t>
    </dgm:pt>
    <dgm:pt modelId="{129BCBCF-9F8B-4B11-9D44-CC71C9DDD8AA}" type="pres">
      <dgm:prSet presAssocID="{7D08B5AC-8447-4649-8B49-13E3C59F05FD}" presName="connTx" presStyleLbl="parChTrans1D4" presStyleIdx="8" presStyleCnt="24"/>
      <dgm:spPr/>
      <dgm:t>
        <a:bodyPr/>
        <a:lstStyle/>
        <a:p>
          <a:endParaRPr lang="it-IT"/>
        </a:p>
      </dgm:t>
    </dgm:pt>
    <dgm:pt modelId="{A7DA77DC-686A-4B32-9367-5271BB762D38}" type="pres">
      <dgm:prSet presAssocID="{253F74A3-44FF-4690-B16F-A1354AC0738D}" presName="root2" presStyleCnt="0"/>
      <dgm:spPr/>
    </dgm:pt>
    <dgm:pt modelId="{7D5C3C59-8818-4016-9AAC-302F844BDF0B}" type="pres">
      <dgm:prSet presAssocID="{253F74A3-44FF-4690-B16F-A1354AC0738D}" presName="LevelTwoTextNode" presStyleLbl="node4" presStyleIdx="8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83C9C5-E1FB-42B3-A755-3AF008B5E54C}" type="pres">
      <dgm:prSet presAssocID="{253F74A3-44FF-4690-B16F-A1354AC0738D}" presName="level3hierChild" presStyleCnt="0"/>
      <dgm:spPr/>
    </dgm:pt>
    <dgm:pt modelId="{D8248207-C052-4922-BED2-92F920860F37}" type="pres">
      <dgm:prSet presAssocID="{8CA8BA13-6848-4E4A-97FE-B3D99F76204B}" presName="conn2-1" presStyleLbl="parChTrans1D4" presStyleIdx="9" presStyleCnt="24"/>
      <dgm:spPr/>
      <dgm:t>
        <a:bodyPr/>
        <a:lstStyle/>
        <a:p>
          <a:endParaRPr lang="it-IT"/>
        </a:p>
      </dgm:t>
    </dgm:pt>
    <dgm:pt modelId="{C3E967A5-E0A4-4BBB-9F04-7C5CB8D41C3B}" type="pres">
      <dgm:prSet presAssocID="{8CA8BA13-6848-4E4A-97FE-B3D99F76204B}" presName="connTx" presStyleLbl="parChTrans1D4" presStyleIdx="9" presStyleCnt="24"/>
      <dgm:spPr/>
      <dgm:t>
        <a:bodyPr/>
        <a:lstStyle/>
        <a:p>
          <a:endParaRPr lang="it-IT"/>
        </a:p>
      </dgm:t>
    </dgm:pt>
    <dgm:pt modelId="{71A783B9-B33B-4573-8383-DE394B4288BB}" type="pres">
      <dgm:prSet presAssocID="{162950A3-A9D8-45DF-B3EE-FDAAA52C61B3}" presName="root2" presStyleCnt="0"/>
      <dgm:spPr/>
    </dgm:pt>
    <dgm:pt modelId="{EF435E7F-4F28-4A1A-AD3A-1200C1A9D622}" type="pres">
      <dgm:prSet presAssocID="{162950A3-A9D8-45DF-B3EE-FDAAA52C61B3}" presName="LevelTwoTextNode" presStyleLbl="node4" presStyleIdx="9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8D4CC6A-70FD-4CFE-9FF4-C55643B057D7}" type="pres">
      <dgm:prSet presAssocID="{162950A3-A9D8-45DF-B3EE-FDAAA52C61B3}" presName="level3hierChild" presStyleCnt="0"/>
      <dgm:spPr/>
    </dgm:pt>
    <dgm:pt modelId="{DDC3B5BD-6CE9-9747-93F5-44AB229E0DC9}" type="pres">
      <dgm:prSet presAssocID="{2FCB9360-8CF9-F549-91D6-73818BA73EEC}" presName="conn2-1" presStyleLbl="parChTrans1D4" presStyleIdx="10" presStyleCnt="24"/>
      <dgm:spPr/>
      <dgm:t>
        <a:bodyPr/>
        <a:lstStyle/>
        <a:p>
          <a:endParaRPr lang="it-IT"/>
        </a:p>
      </dgm:t>
    </dgm:pt>
    <dgm:pt modelId="{AB2ACDDA-1D73-5549-9683-D1CB5D02C9CB}" type="pres">
      <dgm:prSet presAssocID="{2FCB9360-8CF9-F549-91D6-73818BA73EEC}" presName="connTx" presStyleLbl="parChTrans1D4" presStyleIdx="10" presStyleCnt="24"/>
      <dgm:spPr/>
      <dgm:t>
        <a:bodyPr/>
        <a:lstStyle/>
        <a:p>
          <a:endParaRPr lang="it-IT"/>
        </a:p>
      </dgm:t>
    </dgm:pt>
    <dgm:pt modelId="{37A75679-A8C6-1C49-AF3D-6D0806F3D1FF}" type="pres">
      <dgm:prSet presAssocID="{89302BCC-53FA-8046-A7C9-C9F2461E5113}" presName="root2" presStyleCnt="0"/>
      <dgm:spPr/>
    </dgm:pt>
    <dgm:pt modelId="{763BDBCC-F46B-4544-8C9E-5D5AFAD51EE6}" type="pres">
      <dgm:prSet presAssocID="{89302BCC-53FA-8046-A7C9-C9F2461E5113}" presName="LevelTwoTextNode" presStyleLbl="node4" presStyleIdx="10" presStyleCnt="24" custScaleX="19069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0A8FF52-5055-AE46-94A6-E1756DD09A2F}" type="pres">
      <dgm:prSet presAssocID="{89302BCC-53FA-8046-A7C9-C9F2461E5113}" presName="level3hierChild" presStyleCnt="0"/>
      <dgm:spPr/>
    </dgm:pt>
    <dgm:pt modelId="{344D1E9F-F5FD-4CCC-A04F-D3E1CD83BA7F}" type="pres">
      <dgm:prSet presAssocID="{7B884E00-D3EB-478A-9CC4-433A72A99BD3}" presName="conn2-1" presStyleLbl="parChTrans1D4" presStyleIdx="11" presStyleCnt="24"/>
      <dgm:spPr/>
      <dgm:t>
        <a:bodyPr/>
        <a:lstStyle/>
        <a:p>
          <a:endParaRPr lang="it-IT"/>
        </a:p>
      </dgm:t>
    </dgm:pt>
    <dgm:pt modelId="{4715CB27-3721-4052-B7F5-0A2CD9A4B722}" type="pres">
      <dgm:prSet presAssocID="{7B884E00-D3EB-478A-9CC4-433A72A99BD3}" presName="connTx" presStyleLbl="parChTrans1D4" presStyleIdx="11" presStyleCnt="24"/>
      <dgm:spPr/>
      <dgm:t>
        <a:bodyPr/>
        <a:lstStyle/>
        <a:p>
          <a:endParaRPr lang="it-IT"/>
        </a:p>
      </dgm:t>
    </dgm:pt>
    <dgm:pt modelId="{8B757C5C-6875-41E2-8D41-43B15DF4BF94}" type="pres">
      <dgm:prSet presAssocID="{0F043547-191D-4590-AFBC-80F1F240FB4D}" presName="root2" presStyleCnt="0"/>
      <dgm:spPr/>
    </dgm:pt>
    <dgm:pt modelId="{30D77FD4-7DB7-48E3-BEC0-B03D42AD10E8}" type="pres">
      <dgm:prSet presAssocID="{0F043547-191D-4590-AFBC-80F1F240FB4D}" presName="LevelTwoTextNode" presStyleLbl="node4" presStyleIdx="11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FE99C01-365B-4F84-A460-E1BAA9B26C3C}" type="pres">
      <dgm:prSet presAssocID="{0F043547-191D-4590-AFBC-80F1F240FB4D}" presName="level3hierChild" presStyleCnt="0"/>
      <dgm:spPr/>
    </dgm:pt>
    <dgm:pt modelId="{0A5A67A2-4283-4488-AED4-50F8C2EA1C24}" type="pres">
      <dgm:prSet presAssocID="{2CDA9479-6E19-433A-A25E-F8EB568EF293}" presName="conn2-1" presStyleLbl="parChTrans1D2" presStyleIdx="2" presStyleCnt="4"/>
      <dgm:spPr/>
      <dgm:t>
        <a:bodyPr/>
        <a:lstStyle/>
        <a:p>
          <a:endParaRPr lang="it-IT"/>
        </a:p>
      </dgm:t>
    </dgm:pt>
    <dgm:pt modelId="{A006E364-A4C4-41F3-B879-3D8B4206061D}" type="pres">
      <dgm:prSet presAssocID="{2CDA9479-6E19-433A-A25E-F8EB568EF293}" presName="connTx" presStyleLbl="parChTrans1D2" presStyleIdx="2" presStyleCnt="4"/>
      <dgm:spPr/>
      <dgm:t>
        <a:bodyPr/>
        <a:lstStyle/>
        <a:p>
          <a:endParaRPr lang="it-IT"/>
        </a:p>
      </dgm:t>
    </dgm:pt>
    <dgm:pt modelId="{99781675-D271-4D58-9623-7F6D3E707D1B}" type="pres">
      <dgm:prSet presAssocID="{B5F75E00-FD07-4B7E-9F35-52B1972A20B1}" presName="root2" presStyleCnt="0"/>
      <dgm:spPr/>
    </dgm:pt>
    <dgm:pt modelId="{62981863-00C3-4E14-80A0-084E00D0572A}" type="pres">
      <dgm:prSet presAssocID="{B5F75E00-FD07-4B7E-9F35-52B1972A20B1}" presName="LevelTwoTextNode" presStyleLbl="node2" presStyleIdx="2" presStyleCnt="4" custScaleX="191538" custScaleY="13769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4E76154-3CE1-4811-BF80-D8BEFA3BD868}" type="pres">
      <dgm:prSet presAssocID="{B5F75E00-FD07-4B7E-9F35-52B1972A20B1}" presName="level3hierChild" presStyleCnt="0"/>
      <dgm:spPr/>
    </dgm:pt>
    <dgm:pt modelId="{78DC4A9F-88A6-4E0A-BFB5-7250E6A733CC}" type="pres">
      <dgm:prSet presAssocID="{AA2D527C-5D60-4816-9DCF-47DB03A46BCD}" presName="conn2-1" presStyleLbl="parChTrans1D3" presStyleIdx="5" presStyleCnt="9"/>
      <dgm:spPr/>
      <dgm:t>
        <a:bodyPr/>
        <a:lstStyle/>
        <a:p>
          <a:endParaRPr lang="it-IT"/>
        </a:p>
      </dgm:t>
    </dgm:pt>
    <dgm:pt modelId="{1F530A2A-0150-4CA3-A94E-816A3B42E5A9}" type="pres">
      <dgm:prSet presAssocID="{AA2D527C-5D60-4816-9DCF-47DB03A46BCD}" presName="connTx" presStyleLbl="parChTrans1D3" presStyleIdx="5" presStyleCnt="9"/>
      <dgm:spPr/>
      <dgm:t>
        <a:bodyPr/>
        <a:lstStyle/>
        <a:p>
          <a:endParaRPr lang="it-IT"/>
        </a:p>
      </dgm:t>
    </dgm:pt>
    <dgm:pt modelId="{9E6BE0F3-C60D-4ABD-9086-AAE748704724}" type="pres">
      <dgm:prSet presAssocID="{5AC5F1FF-D6BD-44ED-8CD6-F961105C5A73}" presName="root2" presStyleCnt="0"/>
      <dgm:spPr/>
    </dgm:pt>
    <dgm:pt modelId="{9BF0F4BF-0CC0-463B-9E90-D0C354E006D1}" type="pres">
      <dgm:prSet presAssocID="{5AC5F1FF-D6BD-44ED-8CD6-F961105C5A73}" presName="LevelTwoTextNode" presStyleLbl="node3" presStyleIdx="5" presStyleCnt="9" custScaleX="20091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EC82DD1-9BD5-4DEF-85CD-8F2C8B7309F3}" type="pres">
      <dgm:prSet presAssocID="{5AC5F1FF-D6BD-44ED-8CD6-F961105C5A73}" presName="level3hierChild" presStyleCnt="0"/>
      <dgm:spPr/>
    </dgm:pt>
    <dgm:pt modelId="{9FDE2FB9-F998-4E35-81A9-6B37BAF8EA8A}" type="pres">
      <dgm:prSet presAssocID="{3DE4E4DC-4D04-4331-93C6-3AF56F940BEE}" presName="conn2-1" presStyleLbl="parChTrans1D4" presStyleIdx="12" presStyleCnt="24"/>
      <dgm:spPr/>
      <dgm:t>
        <a:bodyPr/>
        <a:lstStyle/>
        <a:p>
          <a:endParaRPr lang="it-IT"/>
        </a:p>
      </dgm:t>
    </dgm:pt>
    <dgm:pt modelId="{157BE0E7-DE49-4400-9F9A-67EC25082DA1}" type="pres">
      <dgm:prSet presAssocID="{3DE4E4DC-4D04-4331-93C6-3AF56F940BEE}" presName="connTx" presStyleLbl="parChTrans1D4" presStyleIdx="12" presStyleCnt="24"/>
      <dgm:spPr/>
      <dgm:t>
        <a:bodyPr/>
        <a:lstStyle/>
        <a:p>
          <a:endParaRPr lang="it-IT"/>
        </a:p>
      </dgm:t>
    </dgm:pt>
    <dgm:pt modelId="{2A41D662-6AE1-4AB7-AA74-DEBFED87C9D8}" type="pres">
      <dgm:prSet presAssocID="{C9E7184B-2B8E-43D3-9DC0-309F41F8BF2E}" presName="root2" presStyleCnt="0"/>
      <dgm:spPr/>
    </dgm:pt>
    <dgm:pt modelId="{602366C7-20AB-49A8-8E2C-DEB32DCB4470}" type="pres">
      <dgm:prSet presAssocID="{C9E7184B-2B8E-43D3-9DC0-309F41F8BF2E}" presName="LevelTwoTextNode" presStyleLbl="node4" presStyleIdx="12" presStyleCnt="24" custScaleX="18896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23B70B5-12EF-44E2-86BD-4B57F58F4F1E}" type="pres">
      <dgm:prSet presAssocID="{C9E7184B-2B8E-43D3-9DC0-309F41F8BF2E}" presName="level3hierChild" presStyleCnt="0"/>
      <dgm:spPr/>
    </dgm:pt>
    <dgm:pt modelId="{B3BE7488-C225-49F6-95F9-46A388987D78}" type="pres">
      <dgm:prSet presAssocID="{504C55A8-F0AA-4D0F-8A7A-A0037BB9A393}" presName="conn2-1" presStyleLbl="parChTrans1D4" presStyleIdx="13" presStyleCnt="24"/>
      <dgm:spPr/>
      <dgm:t>
        <a:bodyPr/>
        <a:lstStyle/>
        <a:p>
          <a:endParaRPr lang="it-IT"/>
        </a:p>
      </dgm:t>
    </dgm:pt>
    <dgm:pt modelId="{38C0ACCC-9B69-4B7C-BBDD-68446EE8EA74}" type="pres">
      <dgm:prSet presAssocID="{504C55A8-F0AA-4D0F-8A7A-A0037BB9A393}" presName="connTx" presStyleLbl="parChTrans1D4" presStyleIdx="13" presStyleCnt="24"/>
      <dgm:spPr/>
      <dgm:t>
        <a:bodyPr/>
        <a:lstStyle/>
        <a:p>
          <a:endParaRPr lang="it-IT"/>
        </a:p>
      </dgm:t>
    </dgm:pt>
    <dgm:pt modelId="{6EE079F4-A37F-4923-B3A5-46FB719F1180}" type="pres">
      <dgm:prSet presAssocID="{9E14CAC6-E9F2-4911-B972-7C330F1824A0}" presName="root2" presStyleCnt="0"/>
      <dgm:spPr/>
    </dgm:pt>
    <dgm:pt modelId="{AB40002C-E03F-4B02-A7CB-1E3A026CA51C}" type="pres">
      <dgm:prSet presAssocID="{9E14CAC6-E9F2-4911-B972-7C330F1824A0}" presName="LevelTwoTextNode" presStyleLbl="node4" presStyleIdx="13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3AB8941-90CD-442C-8E17-144AE5C5B62B}" type="pres">
      <dgm:prSet presAssocID="{9E14CAC6-E9F2-4911-B972-7C330F1824A0}" presName="level3hierChild" presStyleCnt="0"/>
      <dgm:spPr/>
    </dgm:pt>
    <dgm:pt modelId="{48322F1C-4322-4AA2-BF49-D98A77A72DE8}" type="pres">
      <dgm:prSet presAssocID="{763F823B-9E85-432A-BC6B-7B54759B9C83}" presName="conn2-1" presStyleLbl="parChTrans1D3" presStyleIdx="6" presStyleCnt="9"/>
      <dgm:spPr/>
      <dgm:t>
        <a:bodyPr/>
        <a:lstStyle/>
        <a:p>
          <a:endParaRPr lang="it-IT"/>
        </a:p>
      </dgm:t>
    </dgm:pt>
    <dgm:pt modelId="{E9778584-02B2-47AE-9FB7-546D25BD8983}" type="pres">
      <dgm:prSet presAssocID="{763F823B-9E85-432A-BC6B-7B54759B9C83}" presName="connTx" presStyleLbl="parChTrans1D3" presStyleIdx="6" presStyleCnt="9"/>
      <dgm:spPr/>
      <dgm:t>
        <a:bodyPr/>
        <a:lstStyle/>
        <a:p>
          <a:endParaRPr lang="it-IT"/>
        </a:p>
      </dgm:t>
    </dgm:pt>
    <dgm:pt modelId="{CA6FD582-4D8A-4A6B-9E19-9A4B111846C8}" type="pres">
      <dgm:prSet presAssocID="{646BFCE9-3857-44D3-B9FE-8DF3E74D2BFD}" presName="root2" presStyleCnt="0"/>
      <dgm:spPr/>
    </dgm:pt>
    <dgm:pt modelId="{6C1A3CAD-0962-4BBC-B093-CE7A2DAF94BD}" type="pres">
      <dgm:prSet presAssocID="{646BFCE9-3857-44D3-B9FE-8DF3E74D2BFD}" presName="LevelTwoTextNode" presStyleLbl="node3" presStyleIdx="6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C55CEC9-A542-41EE-8EBF-A86F31B53F6F}" type="pres">
      <dgm:prSet presAssocID="{646BFCE9-3857-44D3-B9FE-8DF3E74D2BFD}" presName="level3hierChild" presStyleCnt="0"/>
      <dgm:spPr/>
    </dgm:pt>
    <dgm:pt modelId="{3BF0048E-4AF5-443C-9571-BDE6631899A6}" type="pres">
      <dgm:prSet presAssocID="{F2D76BEB-1E60-49E5-AA1E-50F7271E7DC3}" presName="conn2-1" presStyleLbl="parChTrans1D4" presStyleIdx="14" presStyleCnt="24"/>
      <dgm:spPr/>
      <dgm:t>
        <a:bodyPr/>
        <a:lstStyle/>
        <a:p>
          <a:endParaRPr lang="it-IT"/>
        </a:p>
      </dgm:t>
    </dgm:pt>
    <dgm:pt modelId="{22FFBAD2-B6D7-4B83-BEEC-3C9F5D777553}" type="pres">
      <dgm:prSet presAssocID="{F2D76BEB-1E60-49E5-AA1E-50F7271E7DC3}" presName="connTx" presStyleLbl="parChTrans1D4" presStyleIdx="14" presStyleCnt="24"/>
      <dgm:spPr/>
      <dgm:t>
        <a:bodyPr/>
        <a:lstStyle/>
        <a:p>
          <a:endParaRPr lang="it-IT"/>
        </a:p>
      </dgm:t>
    </dgm:pt>
    <dgm:pt modelId="{B1832F8E-4FF3-4699-9C8C-72DCA1BA302D}" type="pres">
      <dgm:prSet presAssocID="{4E97E384-A5A9-4646-95C8-D4217F333377}" presName="root2" presStyleCnt="0"/>
      <dgm:spPr/>
    </dgm:pt>
    <dgm:pt modelId="{BD9DD57D-4F24-42AF-9B8A-545CE6E00C5C}" type="pres">
      <dgm:prSet presAssocID="{4E97E384-A5A9-4646-95C8-D4217F333377}" presName="LevelTwoTextNode" presStyleLbl="node4" presStyleIdx="14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2971240-D30E-4B2F-9416-A39283354FDC}" type="pres">
      <dgm:prSet presAssocID="{4E97E384-A5A9-4646-95C8-D4217F333377}" presName="level3hierChild" presStyleCnt="0"/>
      <dgm:spPr/>
    </dgm:pt>
    <dgm:pt modelId="{7172A8CF-D8AB-4793-ACEC-25E7E68BBB96}" type="pres">
      <dgm:prSet presAssocID="{76563C26-8AD6-45AF-9282-C5CA50D158F1}" presName="conn2-1" presStyleLbl="parChTrans1D4" presStyleIdx="15" presStyleCnt="24"/>
      <dgm:spPr/>
      <dgm:t>
        <a:bodyPr/>
        <a:lstStyle/>
        <a:p>
          <a:endParaRPr lang="it-IT"/>
        </a:p>
      </dgm:t>
    </dgm:pt>
    <dgm:pt modelId="{1DC7274E-F77E-42A5-A5D0-C136BFB2A130}" type="pres">
      <dgm:prSet presAssocID="{76563C26-8AD6-45AF-9282-C5CA50D158F1}" presName="connTx" presStyleLbl="parChTrans1D4" presStyleIdx="15" presStyleCnt="24"/>
      <dgm:spPr/>
      <dgm:t>
        <a:bodyPr/>
        <a:lstStyle/>
        <a:p>
          <a:endParaRPr lang="it-IT"/>
        </a:p>
      </dgm:t>
    </dgm:pt>
    <dgm:pt modelId="{3906E838-6455-4BFB-A62F-8C853F5358BD}" type="pres">
      <dgm:prSet presAssocID="{64CE1ADA-588B-4CD3-ADD9-20263E11E915}" presName="root2" presStyleCnt="0"/>
      <dgm:spPr/>
    </dgm:pt>
    <dgm:pt modelId="{ED982D17-31E2-4040-985E-B5F850B76AE4}" type="pres">
      <dgm:prSet presAssocID="{64CE1ADA-588B-4CD3-ADD9-20263E11E915}" presName="LevelTwoTextNode" presStyleLbl="node4" presStyleIdx="15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6CCCA12-6A95-478C-8045-E5E41E750B36}" type="pres">
      <dgm:prSet presAssocID="{64CE1ADA-588B-4CD3-ADD9-20263E11E915}" presName="level3hierChild" presStyleCnt="0"/>
      <dgm:spPr/>
    </dgm:pt>
    <dgm:pt modelId="{DB2D2073-A658-A146-AAC5-50AE1F55CC72}" type="pres">
      <dgm:prSet presAssocID="{3D8D617B-A97F-7B48-B753-D601D5DD6611}" presName="conn2-1" presStyleLbl="parChTrans1D4" presStyleIdx="16" presStyleCnt="24"/>
      <dgm:spPr/>
      <dgm:t>
        <a:bodyPr/>
        <a:lstStyle/>
        <a:p>
          <a:endParaRPr lang="it-IT"/>
        </a:p>
      </dgm:t>
    </dgm:pt>
    <dgm:pt modelId="{C102199B-8B92-9242-86CE-9C0C7D02F37E}" type="pres">
      <dgm:prSet presAssocID="{3D8D617B-A97F-7B48-B753-D601D5DD6611}" presName="connTx" presStyleLbl="parChTrans1D4" presStyleIdx="16" presStyleCnt="24"/>
      <dgm:spPr/>
      <dgm:t>
        <a:bodyPr/>
        <a:lstStyle/>
        <a:p>
          <a:endParaRPr lang="it-IT"/>
        </a:p>
      </dgm:t>
    </dgm:pt>
    <dgm:pt modelId="{8B6EEE20-D0A8-694C-8E17-F57FB66321D7}" type="pres">
      <dgm:prSet presAssocID="{219854D3-0C69-7344-AC93-5BCDD89DCC97}" presName="root2" presStyleCnt="0"/>
      <dgm:spPr/>
    </dgm:pt>
    <dgm:pt modelId="{AF25DD1C-357A-FA4A-ABB1-D3228CAD16EF}" type="pres">
      <dgm:prSet presAssocID="{219854D3-0C69-7344-AC93-5BCDD89DCC97}" presName="LevelTwoTextNode" presStyleLbl="node4" presStyleIdx="16" presStyleCnt="24" custScaleX="19038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7F62386-CF38-5F49-A24E-A1C16BF40D6E}" type="pres">
      <dgm:prSet presAssocID="{219854D3-0C69-7344-AC93-5BCDD89DCC97}" presName="level3hierChild" presStyleCnt="0"/>
      <dgm:spPr/>
    </dgm:pt>
    <dgm:pt modelId="{F522E06E-8FAC-4424-8E97-02310661AC9F}" type="pres">
      <dgm:prSet presAssocID="{17F6F698-6662-439C-B0A1-0DBDDD58D214}" presName="conn2-1" presStyleLbl="parChTrans1D4" presStyleIdx="17" presStyleCnt="24"/>
      <dgm:spPr/>
      <dgm:t>
        <a:bodyPr/>
        <a:lstStyle/>
        <a:p>
          <a:endParaRPr lang="it-IT"/>
        </a:p>
      </dgm:t>
    </dgm:pt>
    <dgm:pt modelId="{B68E75EF-25D4-4ACD-ADFF-9B8EFB87E0C7}" type="pres">
      <dgm:prSet presAssocID="{17F6F698-6662-439C-B0A1-0DBDDD58D214}" presName="connTx" presStyleLbl="parChTrans1D4" presStyleIdx="17" presStyleCnt="24"/>
      <dgm:spPr/>
      <dgm:t>
        <a:bodyPr/>
        <a:lstStyle/>
        <a:p>
          <a:endParaRPr lang="it-IT"/>
        </a:p>
      </dgm:t>
    </dgm:pt>
    <dgm:pt modelId="{3F1DC0C5-5C69-4E1D-B4FD-2E8609ECB411}" type="pres">
      <dgm:prSet presAssocID="{49B89940-95B3-4E53-9E86-E543FE137BF2}" presName="root2" presStyleCnt="0"/>
      <dgm:spPr/>
    </dgm:pt>
    <dgm:pt modelId="{B1641A80-9D48-44A8-8EAC-2144310B5903}" type="pres">
      <dgm:prSet presAssocID="{49B89940-95B3-4E53-9E86-E543FE137BF2}" presName="LevelTwoTextNode" presStyleLbl="node4" presStyleIdx="17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A367190-9F23-4A89-857E-53549C023ABD}" type="pres">
      <dgm:prSet presAssocID="{49B89940-95B3-4E53-9E86-E543FE137BF2}" presName="level3hierChild" presStyleCnt="0"/>
      <dgm:spPr/>
    </dgm:pt>
    <dgm:pt modelId="{88F99BB9-0B78-4031-A4D1-E31EF06FB3A0}" type="pres">
      <dgm:prSet presAssocID="{BD39C564-6AB1-4C8F-8BF9-743FA321F870}" presName="conn2-1" presStyleLbl="parChTrans1D2" presStyleIdx="3" presStyleCnt="4"/>
      <dgm:spPr/>
      <dgm:t>
        <a:bodyPr/>
        <a:lstStyle/>
        <a:p>
          <a:endParaRPr lang="it-IT"/>
        </a:p>
      </dgm:t>
    </dgm:pt>
    <dgm:pt modelId="{3BC03EDF-D4F9-49BD-B6E7-F307F0A03A87}" type="pres">
      <dgm:prSet presAssocID="{BD39C564-6AB1-4C8F-8BF9-743FA321F870}" presName="connTx" presStyleLbl="parChTrans1D2" presStyleIdx="3" presStyleCnt="4"/>
      <dgm:spPr/>
      <dgm:t>
        <a:bodyPr/>
        <a:lstStyle/>
        <a:p>
          <a:endParaRPr lang="it-IT"/>
        </a:p>
      </dgm:t>
    </dgm:pt>
    <dgm:pt modelId="{1AC74C8E-20FD-4C22-A9F8-30D30A68128D}" type="pres">
      <dgm:prSet presAssocID="{FC2D1F92-C109-45AB-A22F-3382B2DFDFCA}" presName="root2" presStyleCnt="0"/>
      <dgm:spPr/>
    </dgm:pt>
    <dgm:pt modelId="{56689786-7DE2-4FAD-99AB-12D58DDA17F3}" type="pres">
      <dgm:prSet presAssocID="{FC2D1F92-C109-45AB-A22F-3382B2DFDFCA}" presName="LevelTwoTextNode" presStyleLbl="node2" presStyleIdx="3" presStyleCnt="4" custScaleX="191538" custScaleY="13769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8976F2B-C894-442A-810F-67D308BB594E}" type="pres">
      <dgm:prSet presAssocID="{FC2D1F92-C109-45AB-A22F-3382B2DFDFCA}" presName="level3hierChild" presStyleCnt="0"/>
      <dgm:spPr/>
    </dgm:pt>
    <dgm:pt modelId="{94A43AE7-FE8D-4D5B-AA7A-A78A94FE09C6}" type="pres">
      <dgm:prSet presAssocID="{F6180554-78C6-494C-BF84-BB6306EDB8A6}" presName="conn2-1" presStyleLbl="parChTrans1D3" presStyleIdx="7" presStyleCnt="9"/>
      <dgm:spPr/>
      <dgm:t>
        <a:bodyPr/>
        <a:lstStyle/>
        <a:p>
          <a:endParaRPr lang="it-IT"/>
        </a:p>
      </dgm:t>
    </dgm:pt>
    <dgm:pt modelId="{7564D038-7FF3-4274-B038-2D4A464D4263}" type="pres">
      <dgm:prSet presAssocID="{F6180554-78C6-494C-BF84-BB6306EDB8A6}" presName="connTx" presStyleLbl="parChTrans1D3" presStyleIdx="7" presStyleCnt="9"/>
      <dgm:spPr/>
      <dgm:t>
        <a:bodyPr/>
        <a:lstStyle/>
        <a:p>
          <a:endParaRPr lang="it-IT"/>
        </a:p>
      </dgm:t>
    </dgm:pt>
    <dgm:pt modelId="{F6910731-A201-46CF-8B08-37D666E48B05}" type="pres">
      <dgm:prSet presAssocID="{D556DEA1-DD80-447C-B526-B12D98458BF6}" presName="root2" presStyleCnt="0"/>
      <dgm:spPr/>
    </dgm:pt>
    <dgm:pt modelId="{34F86E44-8520-489A-B7F0-6554C47B4317}" type="pres">
      <dgm:prSet presAssocID="{D556DEA1-DD80-447C-B526-B12D98458BF6}" presName="LevelTwoTextNode" presStyleLbl="node3" presStyleIdx="7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DEA293C-31E5-42AE-8A58-73908A1C65BF}" type="pres">
      <dgm:prSet presAssocID="{D556DEA1-DD80-447C-B526-B12D98458BF6}" presName="level3hierChild" presStyleCnt="0"/>
      <dgm:spPr/>
    </dgm:pt>
    <dgm:pt modelId="{1EBD14F5-C158-4D02-BD43-6741265FDC8B}" type="pres">
      <dgm:prSet presAssocID="{43118FA4-DF04-4171-B45A-10A9585B4579}" presName="conn2-1" presStyleLbl="parChTrans1D4" presStyleIdx="18" presStyleCnt="24"/>
      <dgm:spPr/>
      <dgm:t>
        <a:bodyPr/>
        <a:lstStyle/>
        <a:p>
          <a:endParaRPr lang="it-IT"/>
        </a:p>
      </dgm:t>
    </dgm:pt>
    <dgm:pt modelId="{5265A8F8-B501-47B0-9BF1-09A4A1D855D6}" type="pres">
      <dgm:prSet presAssocID="{43118FA4-DF04-4171-B45A-10A9585B4579}" presName="connTx" presStyleLbl="parChTrans1D4" presStyleIdx="18" presStyleCnt="24"/>
      <dgm:spPr/>
      <dgm:t>
        <a:bodyPr/>
        <a:lstStyle/>
        <a:p>
          <a:endParaRPr lang="it-IT"/>
        </a:p>
      </dgm:t>
    </dgm:pt>
    <dgm:pt modelId="{1B7203D3-9130-4B42-B9AA-AA08F07E9EA6}" type="pres">
      <dgm:prSet presAssocID="{9C6DB545-B5D1-4B5A-ABAB-0B843D83454E}" presName="root2" presStyleCnt="0"/>
      <dgm:spPr/>
    </dgm:pt>
    <dgm:pt modelId="{AF552D87-C2F8-4335-87C3-8793CF562AE8}" type="pres">
      <dgm:prSet presAssocID="{9C6DB545-B5D1-4B5A-ABAB-0B843D83454E}" presName="LevelTwoTextNode" presStyleLbl="node4" presStyleIdx="18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0E23117-F105-48C4-9084-1AB637EC8BBF}" type="pres">
      <dgm:prSet presAssocID="{9C6DB545-B5D1-4B5A-ABAB-0B843D83454E}" presName="level3hierChild" presStyleCnt="0"/>
      <dgm:spPr/>
    </dgm:pt>
    <dgm:pt modelId="{442E9E92-307B-46BD-885E-D91A11A4A0F6}" type="pres">
      <dgm:prSet presAssocID="{CD406319-3879-49DD-8E48-8F584D912BCE}" presName="conn2-1" presStyleLbl="parChTrans1D4" presStyleIdx="19" presStyleCnt="24"/>
      <dgm:spPr/>
      <dgm:t>
        <a:bodyPr/>
        <a:lstStyle/>
        <a:p>
          <a:endParaRPr lang="it-IT"/>
        </a:p>
      </dgm:t>
    </dgm:pt>
    <dgm:pt modelId="{EDDBC1CF-43CD-4D2D-AF46-62A9022B2B11}" type="pres">
      <dgm:prSet presAssocID="{CD406319-3879-49DD-8E48-8F584D912BCE}" presName="connTx" presStyleLbl="parChTrans1D4" presStyleIdx="19" presStyleCnt="24"/>
      <dgm:spPr/>
      <dgm:t>
        <a:bodyPr/>
        <a:lstStyle/>
        <a:p>
          <a:endParaRPr lang="it-IT"/>
        </a:p>
      </dgm:t>
    </dgm:pt>
    <dgm:pt modelId="{C912E8FD-A521-4CC1-B21C-7D1996302FC6}" type="pres">
      <dgm:prSet presAssocID="{637E80DE-0689-4C61-B757-21748F7E7A80}" presName="root2" presStyleCnt="0"/>
      <dgm:spPr/>
    </dgm:pt>
    <dgm:pt modelId="{3B96793B-60F6-47F8-AA04-2655DB1C6FBA}" type="pres">
      <dgm:prSet presAssocID="{637E80DE-0689-4C61-B757-21748F7E7A80}" presName="LevelTwoTextNode" presStyleLbl="node4" presStyleIdx="19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E68AA09-B39C-4D6A-9102-F66D06E512B6}" type="pres">
      <dgm:prSet presAssocID="{637E80DE-0689-4C61-B757-21748F7E7A80}" presName="level3hierChild" presStyleCnt="0"/>
      <dgm:spPr/>
    </dgm:pt>
    <dgm:pt modelId="{865B67AF-79E8-4EF3-A891-1D9B18D29037}" type="pres">
      <dgm:prSet presAssocID="{EE264025-288C-4771-A57B-B00290353F86}" presName="conn2-1" presStyleLbl="parChTrans1D3" presStyleIdx="8" presStyleCnt="9"/>
      <dgm:spPr/>
      <dgm:t>
        <a:bodyPr/>
        <a:lstStyle/>
        <a:p>
          <a:endParaRPr lang="it-IT"/>
        </a:p>
      </dgm:t>
    </dgm:pt>
    <dgm:pt modelId="{47E6A3A5-9EF8-4DD1-A9BC-0D519F75D923}" type="pres">
      <dgm:prSet presAssocID="{EE264025-288C-4771-A57B-B00290353F86}" presName="connTx" presStyleLbl="parChTrans1D3" presStyleIdx="8" presStyleCnt="9"/>
      <dgm:spPr/>
      <dgm:t>
        <a:bodyPr/>
        <a:lstStyle/>
        <a:p>
          <a:endParaRPr lang="it-IT"/>
        </a:p>
      </dgm:t>
    </dgm:pt>
    <dgm:pt modelId="{69160597-66D4-47E9-BA40-3E544FA29C2D}" type="pres">
      <dgm:prSet presAssocID="{58F6551A-9C0C-4585-9AB0-12FCB36B7F9D}" presName="root2" presStyleCnt="0"/>
      <dgm:spPr/>
    </dgm:pt>
    <dgm:pt modelId="{E80387AD-E2E3-493C-B1A1-EC6B46FEFB21}" type="pres">
      <dgm:prSet presAssocID="{58F6551A-9C0C-4585-9AB0-12FCB36B7F9D}" presName="LevelTwoTextNode" presStyleLbl="node3" presStyleIdx="8" presStyleCnt="9" custScaleX="1991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FA29C40-01BB-4A2C-96CC-B56E4D59020B}" type="pres">
      <dgm:prSet presAssocID="{58F6551A-9C0C-4585-9AB0-12FCB36B7F9D}" presName="level3hierChild" presStyleCnt="0"/>
      <dgm:spPr/>
    </dgm:pt>
    <dgm:pt modelId="{268C6404-731C-40F8-8081-A7A202CB774C}" type="pres">
      <dgm:prSet presAssocID="{859A128B-591F-4FAF-9C72-EACEC716172D}" presName="conn2-1" presStyleLbl="parChTrans1D4" presStyleIdx="20" presStyleCnt="24"/>
      <dgm:spPr/>
      <dgm:t>
        <a:bodyPr/>
        <a:lstStyle/>
        <a:p>
          <a:endParaRPr lang="it-IT"/>
        </a:p>
      </dgm:t>
    </dgm:pt>
    <dgm:pt modelId="{A8FF9319-FA59-4DAA-9286-28E2C1726147}" type="pres">
      <dgm:prSet presAssocID="{859A128B-591F-4FAF-9C72-EACEC716172D}" presName="connTx" presStyleLbl="parChTrans1D4" presStyleIdx="20" presStyleCnt="24"/>
      <dgm:spPr/>
      <dgm:t>
        <a:bodyPr/>
        <a:lstStyle/>
        <a:p>
          <a:endParaRPr lang="it-IT"/>
        </a:p>
      </dgm:t>
    </dgm:pt>
    <dgm:pt modelId="{24EE3A2E-84C0-4B0B-BA1D-5059F3D28884}" type="pres">
      <dgm:prSet presAssocID="{D4A998BF-2ABE-4416-941D-6A9F0C7DE26C}" presName="root2" presStyleCnt="0"/>
      <dgm:spPr/>
    </dgm:pt>
    <dgm:pt modelId="{7C40CE19-5F27-4EB0-A179-8D31F6D8541D}" type="pres">
      <dgm:prSet presAssocID="{D4A998BF-2ABE-4416-941D-6A9F0C7DE26C}" presName="LevelTwoTextNode" presStyleLbl="node4" presStyleIdx="20" presStyleCnt="24" custScaleX="189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2F244DA-8220-4AE1-9189-ED9E6FE5174C}" type="pres">
      <dgm:prSet presAssocID="{D4A998BF-2ABE-4416-941D-6A9F0C7DE26C}" presName="level3hierChild" presStyleCnt="0"/>
      <dgm:spPr/>
    </dgm:pt>
    <dgm:pt modelId="{F94885EB-3B64-4A2C-9824-D2895C97DCF2}" type="pres">
      <dgm:prSet presAssocID="{C26E72C1-A5A2-4BC2-AA15-D6F8B1BB6713}" presName="conn2-1" presStyleLbl="parChTrans1D4" presStyleIdx="21" presStyleCnt="24"/>
      <dgm:spPr/>
      <dgm:t>
        <a:bodyPr/>
        <a:lstStyle/>
        <a:p>
          <a:endParaRPr lang="it-IT"/>
        </a:p>
      </dgm:t>
    </dgm:pt>
    <dgm:pt modelId="{D01920FE-604F-42FE-8AD6-DAFCA8736C6E}" type="pres">
      <dgm:prSet presAssocID="{C26E72C1-A5A2-4BC2-AA15-D6F8B1BB6713}" presName="connTx" presStyleLbl="parChTrans1D4" presStyleIdx="21" presStyleCnt="24"/>
      <dgm:spPr/>
      <dgm:t>
        <a:bodyPr/>
        <a:lstStyle/>
        <a:p>
          <a:endParaRPr lang="it-IT"/>
        </a:p>
      </dgm:t>
    </dgm:pt>
    <dgm:pt modelId="{979702A3-6F10-42AD-A859-029A6CA50919}" type="pres">
      <dgm:prSet presAssocID="{524FA3D3-E246-4145-A4A4-A394C058644D}" presName="root2" presStyleCnt="0"/>
      <dgm:spPr/>
    </dgm:pt>
    <dgm:pt modelId="{064209E1-049F-400E-B396-A5BBEA1A320E}" type="pres">
      <dgm:prSet presAssocID="{524FA3D3-E246-4145-A4A4-A394C058644D}" presName="LevelTwoTextNode" presStyleLbl="node4" presStyleIdx="21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3A5C36E-64B5-4B0E-AF1A-F5F0DFD8AEEA}" type="pres">
      <dgm:prSet presAssocID="{524FA3D3-E246-4145-A4A4-A394C058644D}" presName="level3hierChild" presStyleCnt="0"/>
      <dgm:spPr/>
    </dgm:pt>
    <dgm:pt modelId="{821D506B-05B5-0941-835F-1299730A992A}" type="pres">
      <dgm:prSet presAssocID="{19443C32-B65B-C84E-9310-9B076E9E2BD9}" presName="conn2-1" presStyleLbl="parChTrans1D4" presStyleIdx="22" presStyleCnt="24"/>
      <dgm:spPr/>
      <dgm:t>
        <a:bodyPr/>
        <a:lstStyle/>
        <a:p>
          <a:endParaRPr lang="it-IT"/>
        </a:p>
      </dgm:t>
    </dgm:pt>
    <dgm:pt modelId="{ECE5F3F4-4BFA-B547-AB27-695022583718}" type="pres">
      <dgm:prSet presAssocID="{19443C32-B65B-C84E-9310-9B076E9E2BD9}" presName="connTx" presStyleLbl="parChTrans1D4" presStyleIdx="22" presStyleCnt="24"/>
      <dgm:spPr/>
      <dgm:t>
        <a:bodyPr/>
        <a:lstStyle/>
        <a:p>
          <a:endParaRPr lang="it-IT"/>
        </a:p>
      </dgm:t>
    </dgm:pt>
    <dgm:pt modelId="{DBC0DF7D-D83C-3940-BB8F-56FF55B1F8E8}" type="pres">
      <dgm:prSet presAssocID="{036CC6B4-DE92-A64F-A6A0-703DE349478A}" presName="root2" presStyleCnt="0"/>
      <dgm:spPr/>
    </dgm:pt>
    <dgm:pt modelId="{395D8E41-3D58-2D47-BCC7-EE9BABE8BF5A}" type="pres">
      <dgm:prSet presAssocID="{036CC6B4-DE92-A64F-A6A0-703DE349478A}" presName="LevelTwoTextNode" presStyleLbl="node4" presStyleIdx="22" presStyleCnt="24" custScaleX="19038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B3E87D6-86FE-494A-8695-5340A4D5BE41}" type="pres">
      <dgm:prSet presAssocID="{036CC6B4-DE92-A64F-A6A0-703DE349478A}" presName="level3hierChild" presStyleCnt="0"/>
      <dgm:spPr/>
    </dgm:pt>
    <dgm:pt modelId="{BC858B4E-A169-42E3-AE2E-EAB5D56C283E}" type="pres">
      <dgm:prSet presAssocID="{09F6734D-1A7C-4AB7-83B0-59A404DA501C}" presName="conn2-1" presStyleLbl="parChTrans1D4" presStyleIdx="23" presStyleCnt="24"/>
      <dgm:spPr/>
      <dgm:t>
        <a:bodyPr/>
        <a:lstStyle/>
        <a:p>
          <a:endParaRPr lang="it-IT"/>
        </a:p>
      </dgm:t>
    </dgm:pt>
    <dgm:pt modelId="{ADC77FE9-616C-4448-99EF-58331ECB0AC3}" type="pres">
      <dgm:prSet presAssocID="{09F6734D-1A7C-4AB7-83B0-59A404DA501C}" presName="connTx" presStyleLbl="parChTrans1D4" presStyleIdx="23" presStyleCnt="24"/>
      <dgm:spPr/>
      <dgm:t>
        <a:bodyPr/>
        <a:lstStyle/>
        <a:p>
          <a:endParaRPr lang="it-IT"/>
        </a:p>
      </dgm:t>
    </dgm:pt>
    <dgm:pt modelId="{BDAEFFAC-0856-40C0-B363-80FA2A8AD056}" type="pres">
      <dgm:prSet presAssocID="{8C8BE820-2859-437D-BAAD-21B89DB12150}" presName="root2" presStyleCnt="0"/>
      <dgm:spPr/>
    </dgm:pt>
    <dgm:pt modelId="{B99A0393-6E1D-45B2-82FE-78B37D01B75E}" type="pres">
      <dgm:prSet presAssocID="{8C8BE820-2859-437D-BAAD-21B89DB12150}" presName="LevelTwoTextNode" presStyleLbl="node4" presStyleIdx="23" presStyleCnt="24" custScaleX="13445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220FFE3-0B7A-40D7-9618-A3D74BB5DE55}" type="pres">
      <dgm:prSet presAssocID="{8C8BE820-2859-437D-BAAD-21B89DB12150}" presName="level3hierChild" presStyleCnt="0"/>
      <dgm:spPr/>
    </dgm:pt>
  </dgm:ptLst>
  <dgm:cxnLst>
    <dgm:cxn modelId="{A1689ED7-3FC7-4A26-9B64-6CD2D22B1235}" type="presOf" srcId="{CD406319-3879-49DD-8E48-8F584D912BCE}" destId="{EDDBC1CF-43CD-4D2D-AF46-62A9022B2B11}" srcOrd="1" destOrd="0" presId="urn:microsoft.com/office/officeart/2005/8/layout/hierarchy2"/>
    <dgm:cxn modelId="{189EEF5D-E2A9-4E12-AABE-B3B5BBED16BF}" type="presOf" srcId="{AA2D527C-5D60-4816-9DCF-47DB03A46BCD}" destId="{1F530A2A-0150-4CA3-A94E-816A3B42E5A9}" srcOrd="1" destOrd="0" presId="urn:microsoft.com/office/officeart/2005/8/layout/hierarchy2"/>
    <dgm:cxn modelId="{A8AFF655-AF2B-459F-803C-E27747F2A5E3}" type="presOf" srcId="{8126E598-EBDE-4B65-A6BF-E3DBF2DF46D1}" destId="{2D983D2F-9BA6-4467-B48D-3C2DFCB0BC32}" srcOrd="0" destOrd="0" presId="urn:microsoft.com/office/officeart/2005/8/layout/hierarchy2"/>
    <dgm:cxn modelId="{A5E351DE-A1AF-4A5E-88EE-4E649D5E953A}" type="presOf" srcId="{2CDA9479-6E19-433A-A25E-F8EB568EF293}" destId="{A006E364-A4C4-41F3-B879-3D8B4206061D}" srcOrd="1" destOrd="0" presId="urn:microsoft.com/office/officeart/2005/8/layout/hierarchy2"/>
    <dgm:cxn modelId="{F74DA025-4252-4700-9F43-D14BA19FC0E5}" type="presOf" srcId="{F6180554-78C6-494C-BF84-BB6306EDB8A6}" destId="{7564D038-7FF3-4274-B038-2D4A464D4263}" srcOrd="1" destOrd="0" presId="urn:microsoft.com/office/officeart/2005/8/layout/hierarchy2"/>
    <dgm:cxn modelId="{24527274-8423-463D-BAA7-6BB5240E7133}" type="presOf" srcId="{6FEF59F8-060C-44BA-BD7D-F2C8DC9B7F87}" destId="{8C4B70FC-B2DD-4757-85F7-874C96300362}" srcOrd="0" destOrd="0" presId="urn:microsoft.com/office/officeart/2005/8/layout/hierarchy2"/>
    <dgm:cxn modelId="{8FF0D7E6-83D3-4653-9931-F68A6236C5F5}" srcId="{219854D3-0C69-7344-AC93-5BCDD89DCC97}" destId="{49B89940-95B3-4E53-9E86-E543FE137BF2}" srcOrd="0" destOrd="0" parTransId="{17F6F698-6662-439C-B0A1-0DBDDD58D214}" sibTransId="{AA5DA630-EF5B-463E-A1B3-F61CE5588B2C}"/>
    <dgm:cxn modelId="{993AB158-C426-41DC-AFE5-E1995372176D}" type="presOf" srcId="{C9E7184B-2B8E-43D3-9DC0-309F41F8BF2E}" destId="{602366C7-20AB-49A8-8E2C-DEB32DCB4470}" srcOrd="0" destOrd="0" presId="urn:microsoft.com/office/officeart/2005/8/layout/hierarchy2"/>
    <dgm:cxn modelId="{739CF69A-E9B8-4CDC-9207-C901C4255293}" srcId="{4E97E384-A5A9-4646-95C8-D4217F333377}" destId="{64CE1ADA-588B-4CD3-ADD9-20263E11E915}" srcOrd="0" destOrd="0" parTransId="{76563C26-8AD6-45AF-9282-C5CA50D158F1}" sibTransId="{0239CE38-4CB5-4847-8AD6-6888824D7F19}"/>
    <dgm:cxn modelId="{27F6714D-71CC-4F05-9C38-99C02DDBCA10}" type="presOf" srcId="{763F823B-9E85-432A-BC6B-7B54759B9C83}" destId="{48322F1C-4322-4AA2-BF49-D98A77A72DE8}" srcOrd="0" destOrd="0" presId="urn:microsoft.com/office/officeart/2005/8/layout/hierarchy2"/>
    <dgm:cxn modelId="{18A6564F-FFD2-482F-8358-EF63E39B215F}" type="presOf" srcId="{9ED299AB-26CD-41FB-B845-39711E0AC713}" destId="{E988DEB7-2AF8-49A9-9794-2D6305A3EE86}" srcOrd="1" destOrd="0" presId="urn:microsoft.com/office/officeart/2005/8/layout/hierarchy2"/>
    <dgm:cxn modelId="{28AF38BB-EBCE-4C17-85AA-DD2415F2C741}" srcId="{58F6551A-9C0C-4585-9AB0-12FCB36B7F9D}" destId="{D4A998BF-2ABE-4416-941D-6A9F0C7DE26C}" srcOrd="0" destOrd="0" parTransId="{859A128B-591F-4FAF-9C72-EACEC716172D}" sibTransId="{FB414FA9-0D2A-4FCB-B209-52FB04265050}"/>
    <dgm:cxn modelId="{434C4A16-CC6F-41B8-8891-7BC6228C6869}" type="presOf" srcId="{504C55A8-F0AA-4D0F-8A7A-A0037BB9A393}" destId="{B3BE7488-C225-49F6-95F9-46A388987D78}" srcOrd="0" destOrd="0" presId="urn:microsoft.com/office/officeart/2005/8/layout/hierarchy2"/>
    <dgm:cxn modelId="{0A4C5A1D-4C3B-4724-A8A6-DA2F2551461B}" type="presOf" srcId="{5BB19F57-5648-4ABF-90CA-27EBBA652E22}" destId="{301DD2EA-A705-401A-901C-DEC5F1DCCBD2}" srcOrd="0" destOrd="0" presId="urn:microsoft.com/office/officeart/2005/8/layout/hierarchy2"/>
    <dgm:cxn modelId="{3B135A39-5563-C248-9CB8-E81908EE9FE3}" type="presOf" srcId="{19443C32-B65B-C84E-9310-9B076E9E2BD9}" destId="{ECE5F3F4-4BFA-B547-AB27-695022583718}" srcOrd="1" destOrd="0" presId="urn:microsoft.com/office/officeart/2005/8/layout/hierarchy2"/>
    <dgm:cxn modelId="{9197C92E-D3EF-40EB-BC2A-5099B97A313D}" type="presOf" srcId="{524FA3D3-E246-4145-A4A4-A394C058644D}" destId="{064209E1-049F-400E-B396-A5BBEA1A320E}" srcOrd="0" destOrd="0" presId="urn:microsoft.com/office/officeart/2005/8/layout/hierarchy2"/>
    <dgm:cxn modelId="{26C93DAF-82A2-44CA-BEB5-C56DCCE2344C}" srcId="{F1C0A49A-7527-4FDA-BAF7-888DF7FC96DC}" destId="{AC46F794-AA17-4C92-8808-BD3770443EB5}" srcOrd="1" destOrd="0" parTransId="{5B2411D2-FAB5-4668-A1CA-03EDD209A98E}" sibTransId="{9878F372-DDD5-486B-84FD-CB9C7ADE205D}"/>
    <dgm:cxn modelId="{07E273CA-AAF8-4AEF-8F96-FB629DB0E09E}" srcId="{646BFCE9-3857-44D3-B9FE-8DF3E74D2BFD}" destId="{4E97E384-A5A9-4646-95C8-D4217F333377}" srcOrd="0" destOrd="0" parTransId="{F2D76BEB-1E60-49E5-AA1E-50F7271E7DC3}" sibTransId="{F59B177B-8C00-4AA0-92DC-155DF82DEBA8}"/>
    <dgm:cxn modelId="{A882792A-9576-4C29-9FB4-993E7175CFB6}" type="presOf" srcId="{C5DB18CF-146C-40BA-A83C-D2CB6A2129FB}" destId="{3AD7CBED-996F-43E2-8D28-1515B494C40E}" srcOrd="1" destOrd="0" presId="urn:microsoft.com/office/officeart/2005/8/layout/hierarchy2"/>
    <dgm:cxn modelId="{8605E4BF-EF47-D74E-A6CA-B2453AF82AA9}" type="presOf" srcId="{3D8D617B-A97F-7B48-B753-D601D5DD6611}" destId="{C102199B-8B92-9242-86CE-9C0C7D02F37E}" srcOrd="1" destOrd="0" presId="urn:microsoft.com/office/officeart/2005/8/layout/hierarchy2"/>
    <dgm:cxn modelId="{AB69A879-BF1D-4C0E-AC54-C7178A2BFF12}" srcId="{9C365A54-93F9-4000-A199-04F9FD9C1054}" destId="{F3D3D1BD-B4DA-4991-835A-255CA13052DF}" srcOrd="0" destOrd="0" parTransId="{5F04BF7D-FAF6-40B0-AE34-6C61F48B9951}" sibTransId="{DC134B37-C367-49DA-AC55-C1561D45CFA0}"/>
    <dgm:cxn modelId="{22BA28BF-CD23-40A9-B1D6-1475261173B1}" type="presOf" srcId="{7B884E00-D3EB-478A-9CC4-433A72A99BD3}" destId="{4715CB27-3721-4052-B7F5-0A2CD9A4B722}" srcOrd="1" destOrd="0" presId="urn:microsoft.com/office/officeart/2005/8/layout/hierarchy2"/>
    <dgm:cxn modelId="{23567FA2-0D69-40FE-BF71-B4352AEC7943}" type="presOf" srcId="{013D6193-C6A3-4173-8C50-527D37B963BF}" destId="{7F0409D9-92F1-448F-AE6E-D391F92BF593}" srcOrd="0" destOrd="0" presId="urn:microsoft.com/office/officeart/2005/8/layout/hierarchy2"/>
    <dgm:cxn modelId="{6AE97340-9927-4DB7-A724-36F2978051CD}" srcId="{C1D12B31-5A65-44B9-8891-0D9B9E1567E2}" destId="{759DF6A7-21BD-4324-BD88-E2D8147A1BBA}" srcOrd="1" destOrd="0" parTransId="{013D6193-C6A3-4173-8C50-527D37B963BF}" sibTransId="{623A54F0-7510-4BE5-9114-8611ABCC05CD}"/>
    <dgm:cxn modelId="{217F5BCD-7921-44A5-B267-B7AA20EDDA6A}" type="presOf" srcId="{EE264025-288C-4771-A57B-B00290353F86}" destId="{47E6A3A5-9EF8-4DD1-A9BC-0D519F75D923}" srcOrd="1" destOrd="0" presId="urn:microsoft.com/office/officeart/2005/8/layout/hierarchy2"/>
    <dgm:cxn modelId="{DB3BDC8E-63DA-423C-B78B-B5CDD6A30CC1}" srcId="{D4A998BF-2ABE-4416-941D-6A9F0C7DE26C}" destId="{524FA3D3-E246-4145-A4A4-A394C058644D}" srcOrd="0" destOrd="0" parTransId="{C26E72C1-A5A2-4BC2-AA15-D6F8B1BB6713}" sibTransId="{A5F064A7-37C5-424C-86B7-10E2A20C188C}"/>
    <dgm:cxn modelId="{3E68B9D4-2A83-4DD1-A472-2F8798A84B43}" type="presOf" srcId="{5AC5F1FF-D6BD-44ED-8CD6-F961105C5A73}" destId="{9BF0F4BF-0CC0-463B-9E90-D0C354E006D1}" srcOrd="0" destOrd="0" presId="urn:microsoft.com/office/officeart/2005/8/layout/hierarchy2"/>
    <dgm:cxn modelId="{AD5CAEBC-738A-4CB8-8C9C-1628B82095CA}" type="presOf" srcId="{76D71AEF-3FCB-4053-87D7-E7B7068C187C}" destId="{6282190C-A4D8-4793-B889-0AC8B41A199E}" srcOrd="0" destOrd="0" presId="urn:microsoft.com/office/officeart/2005/8/layout/hierarchy2"/>
    <dgm:cxn modelId="{AA19C382-DDBF-48E3-863A-4B9FE67C3E69}" type="presOf" srcId="{8CA8BA13-6848-4E4A-97FE-B3D99F76204B}" destId="{D8248207-C052-4922-BED2-92F920860F37}" srcOrd="0" destOrd="0" presId="urn:microsoft.com/office/officeart/2005/8/layout/hierarchy2"/>
    <dgm:cxn modelId="{52A810DD-B438-4C75-9134-ABEFFE2FADE6}" type="presOf" srcId="{62F173AC-2940-43D7-938B-2A5B96A1E3DC}" destId="{27C6F79B-289E-4835-A446-C071E8FCF146}" srcOrd="0" destOrd="0" presId="urn:microsoft.com/office/officeart/2005/8/layout/hierarchy2"/>
    <dgm:cxn modelId="{397864B2-EE6C-4EBB-9C75-BA903600B86A}" srcId="{ED7ABE74-6E48-4AF3-ABF9-34B4EF3CAB66}" destId="{FC2D1F92-C109-45AB-A22F-3382B2DFDFCA}" srcOrd="3" destOrd="0" parTransId="{BD39C564-6AB1-4C8F-8BF9-743FA321F870}" sibTransId="{4E5A07BA-EC57-4156-9184-69B0AEE91A84}"/>
    <dgm:cxn modelId="{A52D4024-899C-44C4-BA12-F04549946DA6}" type="presOf" srcId="{5F04BF7D-FAF6-40B0-AE34-6C61F48B9951}" destId="{2173E515-86C6-4429-B0ED-747E08BBBCED}" srcOrd="0" destOrd="0" presId="urn:microsoft.com/office/officeart/2005/8/layout/hierarchy2"/>
    <dgm:cxn modelId="{DE715E88-114E-4A17-8EEC-C678920A22CD}" type="presOf" srcId="{F6180554-78C6-494C-BF84-BB6306EDB8A6}" destId="{94A43AE7-FE8D-4D5B-AA7A-A78A94FE09C6}" srcOrd="0" destOrd="0" presId="urn:microsoft.com/office/officeart/2005/8/layout/hierarchy2"/>
    <dgm:cxn modelId="{76754885-83A4-4113-8FFA-A0F617E579D6}" srcId="{036CC6B4-DE92-A64F-A6A0-703DE349478A}" destId="{8C8BE820-2859-437D-BAAD-21B89DB12150}" srcOrd="0" destOrd="0" parTransId="{09F6734D-1A7C-4AB7-83B0-59A404DA501C}" sibTransId="{68C8B94D-3661-4B4C-A7C5-BE227421FC4D}"/>
    <dgm:cxn modelId="{7BBDFFB7-73D2-4E09-AAB7-B3BFA2EB7C6D}" type="presOf" srcId="{09F6734D-1A7C-4AB7-83B0-59A404DA501C}" destId="{BC858B4E-A169-42E3-AE2E-EAB5D56C283E}" srcOrd="0" destOrd="0" presId="urn:microsoft.com/office/officeart/2005/8/layout/hierarchy2"/>
    <dgm:cxn modelId="{191F5C4E-DC99-4BDA-ABFA-D3CE664B63AF}" type="presOf" srcId="{9ED299AB-26CD-41FB-B845-39711E0AC713}" destId="{0C417868-06E8-449F-8CDF-8C2A8639EDD2}" srcOrd="0" destOrd="0" presId="urn:microsoft.com/office/officeart/2005/8/layout/hierarchy2"/>
    <dgm:cxn modelId="{616252A1-0BD9-46E9-8991-3AC11A67722F}" type="presOf" srcId="{0F043547-191D-4590-AFBC-80F1F240FB4D}" destId="{30D77FD4-7DB7-48E3-BEC0-B03D42AD10E8}" srcOrd="0" destOrd="0" presId="urn:microsoft.com/office/officeart/2005/8/layout/hierarchy2"/>
    <dgm:cxn modelId="{641D528A-B725-4505-9E0B-6B17A7632A87}" type="presOf" srcId="{859A128B-591F-4FAF-9C72-EACEC716172D}" destId="{268C6404-731C-40F8-8081-A7A202CB774C}" srcOrd="0" destOrd="0" presId="urn:microsoft.com/office/officeart/2005/8/layout/hierarchy2"/>
    <dgm:cxn modelId="{8BD567EC-5427-4E59-AA56-EBC215D3C11A}" srcId="{ED7ABE74-6E48-4AF3-ABF9-34B4EF3CAB66}" destId="{F1C0A49A-7527-4FDA-BAF7-888DF7FC96DC}" srcOrd="0" destOrd="0" parTransId="{A95F410E-7C08-4ABF-9902-74882416DF00}" sibTransId="{F2663D00-059B-4F58-ACEE-FA823736E006}"/>
    <dgm:cxn modelId="{890A8DFF-0535-427D-817D-7588ED5FDE2E}" type="presOf" srcId="{D4A998BF-2ABE-4416-941D-6A9F0C7DE26C}" destId="{7C40CE19-5F27-4EB0-A179-8D31F6D8541D}" srcOrd="0" destOrd="0" presId="urn:microsoft.com/office/officeart/2005/8/layout/hierarchy2"/>
    <dgm:cxn modelId="{ADE214D4-A8A6-8B40-8F7A-8162473815E8}" type="presOf" srcId="{19443C32-B65B-C84E-9310-9B076E9E2BD9}" destId="{821D506B-05B5-0941-835F-1299730A992A}" srcOrd="0" destOrd="0" presId="urn:microsoft.com/office/officeart/2005/8/layout/hierarchy2"/>
    <dgm:cxn modelId="{E84BB831-EC32-7D46-9F73-F17E8BFFFD6A}" type="presOf" srcId="{036CC6B4-DE92-A64F-A6A0-703DE349478A}" destId="{395D8E41-3D58-2D47-BCC7-EE9BABE8BF5A}" srcOrd="0" destOrd="0" presId="urn:microsoft.com/office/officeart/2005/8/layout/hierarchy2"/>
    <dgm:cxn modelId="{CA9C1973-B11E-438F-90FB-15C3DF7BA0C0}" type="presOf" srcId="{9E14CAC6-E9F2-4911-B972-7C330F1824A0}" destId="{AB40002C-E03F-4B02-A7CB-1E3A026CA51C}" srcOrd="0" destOrd="0" presId="urn:microsoft.com/office/officeart/2005/8/layout/hierarchy2"/>
    <dgm:cxn modelId="{C49089D8-CFF2-4088-9E1B-28C4C0EF8A89}" type="presOf" srcId="{9C6DB545-B5D1-4B5A-ABAB-0B843D83454E}" destId="{AF552D87-C2F8-4335-87C3-8793CF562AE8}" srcOrd="0" destOrd="0" presId="urn:microsoft.com/office/officeart/2005/8/layout/hierarchy2"/>
    <dgm:cxn modelId="{1C5EF423-66BA-48E2-B5C6-D478BC23DB99}" srcId="{AC46F794-AA17-4C92-8808-BD3770443EB5}" destId="{2CE2B181-274A-4CBA-BC8D-F4A994808E05}" srcOrd="0" destOrd="0" parTransId="{F3728896-EB2C-41D4-8194-5F0F56650D61}" sibTransId="{42A8A576-C591-43EF-B8D9-7527515FB5D4}"/>
    <dgm:cxn modelId="{E08BB156-BAFF-4FB3-A98B-C5596103AC0A}" srcId="{C1D12B31-5A65-44B9-8891-0D9B9E1567E2}" destId="{50468160-22AC-4632-B9FE-8750A903A735}" srcOrd="0" destOrd="0" parTransId="{5BB19F57-5648-4ABF-90CA-27EBBA652E22}" sibTransId="{262EE77D-3632-447A-9EBA-3657EBC7A8CC}"/>
    <dgm:cxn modelId="{D0C9A5F3-3ACD-49C4-BBFA-C8681422B4A4}" srcId="{E33467A2-DEB6-438C-B1A4-5C1736FE4068}" destId="{7C06AFF9-7A71-4C2F-8994-32472940A3B8}" srcOrd="0" destOrd="0" parTransId="{D249255B-8318-44F7-AA15-7A71263F0108}" sibTransId="{4A389700-284B-4345-B144-CB3E55839130}"/>
    <dgm:cxn modelId="{095B5B65-91C4-9348-AC8A-E8F0BD2C445C}" srcId="{646BFCE9-3857-44D3-B9FE-8DF3E74D2BFD}" destId="{219854D3-0C69-7344-AC93-5BCDD89DCC97}" srcOrd="1" destOrd="0" parTransId="{3D8D617B-A97F-7B48-B753-D601D5DD6611}" sibTransId="{A15E0208-6D4B-8C49-8BC6-DDD7B0FFCDD1}"/>
    <dgm:cxn modelId="{6D65E48F-849B-4A7C-9FAD-201A8398EBA1}" type="presOf" srcId="{F1C0A49A-7527-4FDA-BAF7-888DF7FC96DC}" destId="{8907EB03-835F-43E1-9EDC-041A3E94215D}" srcOrd="0" destOrd="0" presId="urn:microsoft.com/office/officeart/2005/8/layout/hierarchy2"/>
    <dgm:cxn modelId="{71830111-EC99-4929-8028-AA7E6B2DF454}" type="presOf" srcId="{BD39C564-6AB1-4C8F-8BF9-743FA321F870}" destId="{88F99BB9-0B78-4031-A4D1-E31EF06FB3A0}" srcOrd="0" destOrd="0" presId="urn:microsoft.com/office/officeart/2005/8/layout/hierarchy2"/>
    <dgm:cxn modelId="{0B1E938D-3C25-4B77-AC69-FEE7211EC6DF}" type="presOf" srcId="{D249255B-8318-44F7-AA15-7A71263F0108}" destId="{87340EBB-282A-4E05-8BD0-E8379145CEFF}" srcOrd="0" destOrd="0" presId="urn:microsoft.com/office/officeart/2005/8/layout/hierarchy2"/>
    <dgm:cxn modelId="{C4537278-4A4E-4BC3-AB67-989CCBB4A68C}" type="presOf" srcId="{646BFCE9-3857-44D3-B9FE-8DF3E74D2BFD}" destId="{6C1A3CAD-0962-4BBC-B093-CE7A2DAF94BD}" srcOrd="0" destOrd="0" presId="urn:microsoft.com/office/officeart/2005/8/layout/hierarchy2"/>
    <dgm:cxn modelId="{101F5432-EEAA-4E7D-A67A-57EDDAAB4B7E}" srcId="{253F74A3-44FF-4690-B16F-A1354AC0738D}" destId="{162950A3-A9D8-45DF-B3EE-FDAAA52C61B3}" srcOrd="0" destOrd="0" parTransId="{8CA8BA13-6848-4E4A-97FE-B3D99F76204B}" sibTransId="{5A0DB3A4-FCEE-492D-9F82-0C54BC2185D3}"/>
    <dgm:cxn modelId="{B2A2B40D-8BF2-4BF8-A4F8-9F95C04FBA25}" type="presOf" srcId="{3DE4E4DC-4D04-4331-93C6-3AF56F940BEE}" destId="{9FDE2FB9-F998-4E35-81A9-6B37BAF8EA8A}" srcOrd="0" destOrd="0" presId="urn:microsoft.com/office/officeart/2005/8/layout/hierarchy2"/>
    <dgm:cxn modelId="{C4739337-641E-4944-9303-2306167EA8C0}" type="presOf" srcId="{50468160-22AC-4632-B9FE-8750A903A735}" destId="{1EAE00C4-4A99-444B-AD9C-994DDAD8E790}" srcOrd="0" destOrd="0" presId="urn:microsoft.com/office/officeart/2005/8/layout/hierarchy2"/>
    <dgm:cxn modelId="{CB412B91-4B9D-48CD-AD50-B1D23245712E}" type="presOf" srcId="{1FDA8DC8-D023-4A25-9FCF-6DEE7F3EBC26}" destId="{FB224591-BAF6-46C5-9266-F0F2104AE5B5}" srcOrd="0" destOrd="0" presId="urn:microsoft.com/office/officeart/2005/8/layout/hierarchy2"/>
    <dgm:cxn modelId="{7FF40183-6FBC-440D-8B14-5183C894D08D}" type="presOf" srcId="{5B2411D2-FAB5-4668-A1CA-03EDD209A98E}" destId="{A4D20236-2CB5-409D-A5B3-9D3752D60E98}" srcOrd="1" destOrd="0" presId="urn:microsoft.com/office/officeart/2005/8/layout/hierarchy2"/>
    <dgm:cxn modelId="{28152643-0A25-4D27-B8A6-066F55BFB113}" type="presOf" srcId="{58F6551A-9C0C-4585-9AB0-12FCB36B7F9D}" destId="{E80387AD-E2E3-493C-B1A1-EC6B46FEFB21}" srcOrd="0" destOrd="0" presId="urn:microsoft.com/office/officeart/2005/8/layout/hierarchy2"/>
    <dgm:cxn modelId="{39F1F28F-8894-48AE-8A42-86739B2950E3}" type="presOf" srcId="{D556DEA1-DD80-447C-B526-B12D98458BF6}" destId="{34F86E44-8520-489A-B7F0-6554C47B4317}" srcOrd="0" destOrd="0" presId="urn:microsoft.com/office/officeart/2005/8/layout/hierarchy2"/>
    <dgm:cxn modelId="{9C50063B-CCAA-413C-ADFC-10EEB4928AB4}" srcId="{ED7ABE74-6E48-4AF3-ABF9-34B4EF3CAB66}" destId="{B5F75E00-FD07-4B7E-9F35-52B1972A20B1}" srcOrd="2" destOrd="0" parTransId="{2CDA9479-6E19-433A-A25E-F8EB568EF293}" sibTransId="{E9C30BFE-338C-462C-8EE9-8198C4856381}"/>
    <dgm:cxn modelId="{4CEE4E0E-CD66-44FA-B4BA-DA09C2966656}" type="presOf" srcId="{4E97E384-A5A9-4646-95C8-D4217F333377}" destId="{BD9DD57D-4F24-42AF-9B8A-545CE6E00C5C}" srcOrd="0" destOrd="0" presId="urn:microsoft.com/office/officeart/2005/8/layout/hierarchy2"/>
    <dgm:cxn modelId="{87406245-AEC6-459B-851D-2C8E9F29C639}" type="presOf" srcId="{3DE4E4DC-4D04-4331-93C6-3AF56F940BEE}" destId="{157BE0E7-DE49-4400-9F9A-67EC25082DA1}" srcOrd="1" destOrd="0" presId="urn:microsoft.com/office/officeart/2005/8/layout/hierarchy2"/>
    <dgm:cxn modelId="{FB09B347-A2BA-480D-BF0D-FA8D1A4C19A5}" type="presOf" srcId="{5797F64A-D214-44FE-A2F4-EAE24829EA0C}" destId="{922DD707-64E5-4EF2-8877-1544510C156F}" srcOrd="0" destOrd="0" presId="urn:microsoft.com/office/officeart/2005/8/layout/hierarchy2"/>
    <dgm:cxn modelId="{3ED8E1B4-D324-4915-B02F-16A5635C8045}" type="presOf" srcId="{76563C26-8AD6-45AF-9282-C5CA50D158F1}" destId="{1DC7274E-F77E-42A5-A5D0-C136BFB2A130}" srcOrd="1" destOrd="0" presId="urn:microsoft.com/office/officeart/2005/8/layout/hierarchy2"/>
    <dgm:cxn modelId="{12579212-2395-4BB8-88AF-E739A1CE5A18}" srcId="{2CE2B181-274A-4CBA-BC8D-F4A994808E05}" destId="{0E0FE7D4-1E54-4F45-AC77-25B171F1BA76}" srcOrd="0" destOrd="0" parTransId="{B9E2A9E4-D7F5-4923-9651-E3C9D62580CE}" sibTransId="{044FBA3F-13A8-47B6-BCDB-44FD1D6CD653}"/>
    <dgm:cxn modelId="{D67D039C-63BC-421C-99A6-0BC3755E7A92}" srcId="{C9E7184B-2B8E-43D3-9DC0-309F41F8BF2E}" destId="{9E14CAC6-E9F2-4911-B972-7C330F1824A0}" srcOrd="0" destOrd="0" parTransId="{504C55A8-F0AA-4D0F-8A7A-A0037BB9A393}" sibTransId="{F083BC13-DDC1-4A69-83BB-DDB53BD2F8E4}"/>
    <dgm:cxn modelId="{63C64B7C-4B06-4994-BBC5-45581A7CF135}" type="presOf" srcId="{F3D3D1BD-B4DA-4991-835A-255CA13052DF}" destId="{31B78CA4-4740-4023-B7A3-D3A1309A9743}" srcOrd="0" destOrd="0" presId="urn:microsoft.com/office/officeart/2005/8/layout/hierarchy2"/>
    <dgm:cxn modelId="{686653A0-2CFF-4466-B7B9-0CCC7AA37F5F}" type="presOf" srcId="{CA9BF31C-E2D5-4E9A-BF22-04E977401918}" destId="{D0F6690F-706E-4439-9426-1B8051A9B00E}" srcOrd="0" destOrd="0" presId="urn:microsoft.com/office/officeart/2005/8/layout/hierarchy2"/>
    <dgm:cxn modelId="{9B54AFE1-2B1A-490B-8452-2CCD52EE9A15}" type="presOf" srcId="{F3728896-EB2C-41D4-8194-5F0F56650D61}" destId="{CD4FBA54-753C-4B2B-AEC4-BFCAC2727894}" srcOrd="1" destOrd="0" presId="urn:microsoft.com/office/officeart/2005/8/layout/hierarchy2"/>
    <dgm:cxn modelId="{8E13B886-6A56-4403-A770-C884AC6560A7}" type="presOf" srcId="{64CE1ADA-588B-4CD3-ADD9-20263E11E915}" destId="{ED982D17-31E2-4040-985E-B5F850B76AE4}" srcOrd="0" destOrd="0" presId="urn:microsoft.com/office/officeart/2005/8/layout/hierarchy2"/>
    <dgm:cxn modelId="{5C502746-53D1-4019-8692-DDDF547556AE}" type="presOf" srcId="{F2D76BEB-1E60-49E5-AA1E-50F7271E7DC3}" destId="{22FFBAD2-B6D7-4B83-BEEC-3C9F5D777553}" srcOrd="1" destOrd="0" presId="urn:microsoft.com/office/officeart/2005/8/layout/hierarchy2"/>
    <dgm:cxn modelId="{8F73793A-F1D6-4418-8020-29CAC20441A4}" type="presOf" srcId="{7C06AFF9-7A71-4C2F-8994-32472940A3B8}" destId="{C2CF4BE3-EBC8-4D74-9EFB-CFFEDCACBABE}" srcOrd="0" destOrd="0" presId="urn:microsoft.com/office/officeart/2005/8/layout/hierarchy2"/>
    <dgm:cxn modelId="{E3EFE37C-3B0C-4D1D-BBD9-BCD8E8DB4094}" srcId="{F3D3D1BD-B4DA-4991-835A-255CA13052DF}" destId="{95E4F4D3-5B30-423F-9CF0-EBB3BDA4A8BA}" srcOrd="0" destOrd="0" parTransId="{5797F64A-D214-44FE-A2F4-EAE24829EA0C}" sibTransId="{0907BE81-7816-40DA-AF34-10C83F0F6EE6}"/>
    <dgm:cxn modelId="{7EA3168E-506D-4053-947B-9D77BAA3A3EE}" type="presOf" srcId="{504C55A8-F0AA-4D0F-8A7A-A0037BB9A393}" destId="{38C0ACCC-9B69-4B7C-BBDD-68446EE8EA74}" srcOrd="1" destOrd="0" presId="urn:microsoft.com/office/officeart/2005/8/layout/hierarchy2"/>
    <dgm:cxn modelId="{189CFC07-2887-43A5-B4F0-E53924C4747F}" type="presOf" srcId="{C26E72C1-A5A2-4BC2-AA15-D6F8B1BB6713}" destId="{F94885EB-3B64-4A2C-9824-D2895C97DCF2}" srcOrd="0" destOrd="0" presId="urn:microsoft.com/office/officeart/2005/8/layout/hierarchy2"/>
    <dgm:cxn modelId="{17E26083-CD81-4F43-A27D-6B3D311976E5}" srcId="{ED7ABE74-6E48-4AF3-ABF9-34B4EF3CAB66}" destId="{C1D12B31-5A65-44B9-8891-0D9B9E1567E2}" srcOrd="1" destOrd="0" parTransId="{1FDA8DC8-D023-4A25-9FCF-6DEE7F3EBC26}" sibTransId="{5D916025-D25F-41A5-8E4E-C0B18656FEF1}"/>
    <dgm:cxn modelId="{D9711C8E-F1F1-4DD1-851A-BFB0062B8D83}" type="presOf" srcId="{2CDA9479-6E19-433A-A25E-F8EB568EF293}" destId="{0A5A67A2-4283-4488-AED4-50F8C2EA1C24}" srcOrd="0" destOrd="0" presId="urn:microsoft.com/office/officeart/2005/8/layout/hierarchy2"/>
    <dgm:cxn modelId="{372C6ECB-BC73-4719-89E3-224B5643EB28}" type="presOf" srcId="{253F74A3-44FF-4690-B16F-A1354AC0738D}" destId="{7D5C3C59-8818-4016-9AAC-302F844BDF0B}" srcOrd="0" destOrd="0" presId="urn:microsoft.com/office/officeart/2005/8/layout/hierarchy2"/>
    <dgm:cxn modelId="{D5C2D1AA-7D42-4404-97CC-3BDBE401D453}" type="presOf" srcId="{CD406319-3879-49DD-8E48-8F584D912BCE}" destId="{442E9E92-307B-46BD-885E-D91A11A4A0F6}" srcOrd="0" destOrd="0" presId="urn:microsoft.com/office/officeart/2005/8/layout/hierarchy2"/>
    <dgm:cxn modelId="{EB59C2D3-067F-41B9-BBB3-59F253C7A20B}" type="presOf" srcId="{162950A3-A9D8-45DF-B3EE-FDAAA52C61B3}" destId="{EF435E7F-4F28-4A1A-AD3A-1200C1A9D622}" srcOrd="0" destOrd="0" presId="urn:microsoft.com/office/officeart/2005/8/layout/hierarchy2"/>
    <dgm:cxn modelId="{BDED29FD-DA07-4094-8775-B40665428E08}" type="presOf" srcId="{B9E2A9E4-D7F5-4923-9651-E3C9D62580CE}" destId="{00E417D8-E2B5-43E8-8E64-A78A6606E19A}" srcOrd="1" destOrd="0" presId="urn:microsoft.com/office/officeart/2005/8/layout/hierarchy2"/>
    <dgm:cxn modelId="{E58E5B2C-5982-41A6-AB64-1A3E5694B74C}" srcId="{6FEF59F8-060C-44BA-BD7D-F2C8DC9B7F87}" destId="{8126E598-EBDE-4B65-A6BF-E3DBF2DF46D1}" srcOrd="0" destOrd="0" parTransId="{C5DB18CF-146C-40BA-A83C-D2CB6A2129FB}" sibTransId="{26F22256-AFDD-430A-98C7-3AF6955FDDA7}"/>
    <dgm:cxn modelId="{7D895550-64DA-473F-BC30-D550D9F0330F}" type="presOf" srcId="{637E80DE-0689-4C61-B757-21748F7E7A80}" destId="{3B96793B-60F6-47F8-AA04-2655DB1C6FBA}" srcOrd="0" destOrd="0" presId="urn:microsoft.com/office/officeart/2005/8/layout/hierarchy2"/>
    <dgm:cxn modelId="{DDE2FAEF-A546-4B19-8242-76EEDABCE08F}" srcId="{76D71AEF-3FCB-4053-87D7-E7B7068C187C}" destId="{ED7ABE74-6E48-4AF3-ABF9-34B4EF3CAB66}" srcOrd="0" destOrd="0" parTransId="{6376E494-0244-414A-A8B2-AFC004E41AED}" sibTransId="{E8F77744-E943-40A0-B2DB-4FCC8E1D4AAB}"/>
    <dgm:cxn modelId="{9380DA37-5A61-DE44-970F-7C681F15C41F}" type="presOf" srcId="{3D8D617B-A97F-7B48-B753-D601D5DD6611}" destId="{DB2D2073-A658-A146-AAC5-50AE1F55CC72}" srcOrd="0" destOrd="0" presId="urn:microsoft.com/office/officeart/2005/8/layout/hierarchy2"/>
    <dgm:cxn modelId="{F79D4974-0453-48A1-91BB-A6CE4D5C2275}" type="presOf" srcId="{F3728896-EB2C-41D4-8194-5F0F56650D61}" destId="{810CC792-6403-488C-A3EF-1FC1E69EE8BE}" srcOrd="0" destOrd="0" presId="urn:microsoft.com/office/officeart/2005/8/layout/hierarchy2"/>
    <dgm:cxn modelId="{59C523FE-47F7-44F5-AB16-867CAD30BD3B}" type="presOf" srcId="{76563C26-8AD6-45AF-9282-C5CA50D158F1}" destId="{7172A8CF-D8AB-4793-ACEC-25E7E68BBB96}" srcOrd="0" destOrd="0" presId="urn:microsoft.com/office/officeart/2005/8/layout/hierarchy2"/>
    <dgm:cxn modelId="{6FD786CF-4715-4D68-B1D5-6D62664C1A7F}" type="presOf" srcId="{A95F410E-7C08-4ABF-9902-74882416DF00}" destId="{7192658D-27EB-4489-B37A-5C658A73D561}" srcOrd="0" destOrd="0" presId="urn:microsoft.com/office/officeart/2005/8/layout/hierarchy2"/>
    <dgm:cxn modelId="{E7A1F071-137C-4FA2-901F-1CBCC92B737A}" type="presOf" srcId="{FC2D1F92-C109-45AB-A22F-3382B2DFDFCA}" destId="{56689786-7DE2-4FAD-99AB-12D58DDA17F3}" srcOrd="0" destOrd="0" presId="urn:microsoft.com/office/officeart/2005/8/layout/hierarchy2"/>
    <dgm:cxn modelId="{1A1BD614-487F-4C2D-8CB0-962C423DF728}" type="presOf" srcId="{759DF6A7-21BD-4324-BD88-E2D8147A1BBA}" destId="{9BC6C60E-5E57-4BC0-AD10-C30A2E76402A}" srcOrd="0" destOrd="0" presId="urn:microsoft.com/office/officeart/2005/8/layout/hierarchy2"/>
    <dgm:cxn modelId="{0764EA1E-749C-4CB1-918F-628CD79C269C}" type="presOf" srcId="{49B89940-95B3-4E53-9E86-E543FE137BF2}" destId="{B1641A80-9D48-44A8-8EAC-2144310B5903}" srcOrd="0" destOrd="0" presId="urn:microsoft.com/office/officeart/2005/8/layout/hierarchy2"/>
    <dgm:cxn modelId="{6B6714D3-3FA5-4E44-8E83-AB1CBFCA2AF7}" type="presOf" srcId="{C5DB18CF-146C-40BA-A83C-D2CB6A2129FB}" destId="{26CC3321-B538-49E2-882F-2F59FDB55458}" srcOrd="0" destOrd="0" presId="urn:microsoft.com/office/officeart/2005/8/layout/hierarchy2"/>
    <dgm:cxn modelId="{6A7BDB92-4713-EF40-856D-578A738DFF10}" type="presOf" srcId="{2FCB9360-8CF9-F549-91D6-73818BA73EEC}" destId="{AB2ACDDA-1D73-5549-9683-D1CB5D02C9CB}" srcOrd="1" destOrd="0" presId="urn:microsoft.com/office/officeart/2005/8/layout/hierarchy2"/>
    <dgm:cxn modelId="{38494A69-5821-48D2-9600-B9443F02C58A}" srcId="{B5F75E00-FD07-4B7E-9F35-52B1972A20B1}" destId="{646BFCE9-3857-44D3-B9FE-8DF3E74D2BFD}" srcOrd="1" destOrd="0" parTransId="{763F823B-9E85-432A-BC6B-7B54759B9C83}" sibTransId="{8BDD6790-774A-45BB-B026-924E596CF4EB}"/>
    <dgm:cxn modelId="{B19FC281-2BF1-42C2-83C9-3830ABD4611E}" type="presOf" srcId="{0E0FE7D4-1E54-4F45-AC77-25B171F1BA76}" destId="{0C2E6E7C-2949-4343-B8E6-A5EA13CD79D9}" srcOrd="0" destOrd="0" presId="urn:microsoft.com/office/officeart/2005/8/layout/hierarchy2"/>
    <dgm:cxn modelId="{3D28879F-28B5-4EF8-B139-CF0CEEEBEC4D}" type="presOf" srcId="{C26E72C1-A5A2-4BC2-AA15-D6F8B1BB6713}" destId="{D01920FE-604F-42FE-8AD6-DAFCA8736C6E}" srcOrd="1" destOrd="0" presId="urn:microsoft.com/office/officeart/2005/8/layout/hierarchy2"/>
    <dgm:cxn modelId="{870C031D-C1D3-4F37-BD19-E80663916181}" type="presOf" srcId="{61BED0F5-85AD-48E6-B8EB-4A7B71D53F14}" destId="{584637E3-4CEB-4DFA-96FB-C80F2DC56330}" srcOrd="1" destOrd="0" presId="urn:microsoft.com/office/officeart/2005/8/layout/hierarchy2"/>
    <dgm:cxn modelId="{40E82A73-594A-45D9-AB01-6937051685A8}" srcId="{5AC5F1FF-D6BD-44ED-8CD6-F961105C5A73}" destId="{C9E7184B-2B8E-43D3-9DC0-309F41F8BF2E}" srcOrd="0" destOrd="0" parTransId="{3DE4E4DC-4D04-4331-93C6-3AF56F940BEE}" sibTransId="{2F960CF9-DE01-49EC-9AE6-2D25F15296A1}"/>
    <dgm:cxn modelId="{349481F5-8066-4DCF-8395-B0BCCBCBFA0D}" srcId="{F1C0A49A-7527-4FDA-BAF7-888DF7FC96DC}" destId="{9C365A54-93F9-4000-A199-04F9FD9C1054}" srcOrd="2" destOrd="0" parTransId="{62F173AC-2940-43D7-938B-2A5B96A1E3DC}" sibTransId="{7A0D04B7-CEF2-4F93-A9B1-71C8572EFD5F}"/>
    <dgm:cxn modelId="{826B31B0-61A8-BF4F-A676-40E2EFA6CD1D}" type="presOf" srcId="{2FCB9360-8CF9-F549-91D6-73818BA73EEC}" destId="{DDC3B5BD-6CE9-9747-93F5-44AB229E0DC9}" srcOrd="0" destOrd="0" presId="urn:microsoft.com/office/officeart/2005/8/layout/hierarchy2"/>
    <dgm:cxn modelId="{1749524A-5DE9-4F71-A0A3-E52A48AA32FE}" type="presOf" srcId="{17F6F698-6662-439C-B0A1-0DBDDD58D214}" destId="{B68E75EF-25D4-4ACD-ADFF-9B8EFB87E0C7}" srcOrd="1" destOrd="0" presId="urn:microsoft.com/office/officeart/2005/8/layout/hierarchy2"/>
    <dgm:cxn modelId="{6E6717A8-7580-48D7-90C9-ED3E8F693261}" type="presOf" srcId="{95E4F4D3-5B30-423F-9CF0-EBB3BDA4A8BA}" destId="{6D4ECF47-C124-4398-8A0A-7322516C5F0A}" srcOrd="0" destOrd="0" presId="urn:microsoft.com/office/officeart/2005/8/layout/hierarchy2"/>
    <dgm:cxn modelId="{797C6FB4-3EAF-477F-9280-96CF9211EA8E}" srcId="{FC2D1F92-C109-45AB-A22F-3382B2DFDFCA}" destId="{D556DEA1-DD80-447C-B526-B12D98458BF6}" srcOrd="0" destOrd="0" parTransId="{F6180554-78C6-494C-BF84-BB6306EDB8A6}" sibTransId="{5991CC6F-F8D8-4947-8405-BE7B0704B3D7}"/>
    <dgm:cxn modelId="{4B612BA0-DBCF-4B1A-8158-8FBDE64955AA}" type="presOf" srcId="{5797F64A-D214-44FE-A2F4-EAE24829EA0C}" destId="{DC4D6421-139B-47BD-BC1D-71B3880BC917}" srcOrd="1" destOrd="0" presId="urn:microsoft.com/office/officeart/2005/8/layout/hierarchy2"/>
    <dgm:cxn modelId="{6BED0903-CD0E-496E-A334-B3D2B0499B58}" type="presOf" srcId="{9C365A54-93F9-4000-A199-04F9FD9C1054}" destId="{D5B2F40C-1225-4A64-8EC4-E859E9BD9698}" srcOrd="0" destOrd="0" presId="urn:microsoft.com/office/officeart/2005/8/layout/hierarchy2"/>
    <dgm:cxn modelId="{E179DBA9-822A-468C-A65A-7B3A3EB31FBB}" type="presOf" srcId="{7B884E00-D3EB-478A-9CC4-433A72A99BD3}" destId="{344D1E9F-F5FD-4CCC-A04F-D3E1CD83BA7F}" srcOrd="0" destOrd="0" presId="urn:microsoft.com/office/officeart/2005/8/layout/hierarchy2"/>
    <dgm:cxn modelId="{E9CBD88C-981A-4996-A7DB-10C21CFFAE5B}" type="presOf" srcId="{43118FA4-DF04-4171-B45A-10A9585B4579}" destId="{5265A8F8-B501-47B0-9BF1-09A4A1D855D6}" srcOrd="1" destOrd="0" presId="urn:microsoft.com/office/officeart/2005/8/layout/hierarchy2"/>
    <dgm:cxn modelId="{0071B338-901B-4BC1-A7AB-3E98B7CBD687}" type="presOf" srcId="{5F04BF7D-FAF6-40B0-AE34-6C61F48B9951}" destId="{58C1AA05-5112-4393-8CBB-F24A5F712B33}" srcOrd="1" destOrd="0" presId="urn:microsoft.com/office/officeart/2005/8/layout/hierarchy2"/>
    <dgm:cxn modelId="{FB28E4D4-C0A5-4C2E-87F1-ABD326245614}" type="presOf" srcId="{D249255B-8318-44F7-AA15-7A71263F0108}" destId="{EBCD3783-7D73-44E6-ACF5-52E4A2428ECD}" srcOrd="1" destOrd="0" presId="urn:microsoft.com/office/officeart/2005/8/layout/hierarchy2"/>
    <dgm:cxn modelId="{D915BD9E-24FA-4D75-AB6E-1E84B6627D50}" type="presOf" srcId="{AC46F794-AA17-4C92-8808-BD3770443EB5}" destId="{2981CA49-6F7F-4493-B799-790C50B206E1}" srcOrd="0" destOrd="0" presId="urn:microsoft.com/office/officeart/2005/8/layout/hierarchy2"/>
    <dgm:cxn modelId="{22C6E9A9-95C1-4BB4-A786-587B9AAE2B0E}" type="presOf" srcId="{013D6193-C6A3-4173-8C50-527D37B963BF}" destId="{AC517B95-BCE1-4697-99D7-D813524088C6}" srcOrd="1" destOrd="0" presId="urn:microsoft.com/office/officeart/2005/8/layout/hierarchy2"/>
    <dgm:cxn modelId="{C4A9844C-D5C4-4E81-8F1E-33EFC6604B12}" type="presOf" srcId="{2CE2B181-274A-4CBA-BC8D-F4A994808E05}" destId="{1DC39862-28F0-43ED-AC0B-19B3E1BD6262}" srcOrd="0" destOrd="0" presId="urn:microsoft.com/office/officeart/2005/8/layout/hierarchy2"/>
    <dgm:cxn modelId="{56FDD0EF-FA28-4871-9E49-F0148EC67F3C}" srcId="{D556DEA1-DD80-447C-B526-B12D98458BF6}" destId="{9C6DB545-B5D1-4B5A-ABAB-0B843D83454E}" srcOrd="0" destOrd="0" parTransId="{43118FA4-DF04-4171-B45A-10A9585B4579}" sibTransId="{1200510B-8A9C-430B-A015-EA3824AFE8C2}"/>
    <dgm:cxn modelId="{4BD3F238-B663-42CF-89E3-06CEAEA71D19}" srcId="{89302BCC-53FA-8046-A7C9-C9F2461E5113}" destId="{0F043547-191D-4590-AFBC-80F1F240FB4D}" srcOrd="0" destOrd="0" parTransId="{7B884E00-D3EB-478A-9CC4-433A72A99BD3}" sibTransId="{DAE51E52-6CEA-4009-B66E-EB0F60F95CE3}"/>
    <dgm:cxn modelId="{F53E25BD-9C85-4D3F-B3EA-2D057245381D}" type="presOf" srcId="{8CA8BA13-6848-4E4A-97FE-B3D99F76204B}" destId="{C3E967A5-E0A4-4BBB-9F04-7C5CB8D41C3B}" srcOrd="1" destOrd="0" presId="urn:microsoft.com/office/officeart/2005/8/layout/hierarchy2"/>
    <dgm:cxn modelId="{5FDAA4E7-62CC-4072-8910-FB839F89605D}" type="presOf" srcId="{C0C8F153-B859-4B08-BFD3-A19C1DA27213}" destId="{C3CA4604-4F7A-4CF4-BE4B-B0C485079508}" srcOrd="1" destOrd="0" presId="urn:microsoft.com/office/officeart/2005/8/layout/hierarchy2"/>
    <dgm:cxn modelId="{F265311C-4333-D544-8941-9CF309108498}" srcId="{759DF6A7-21BD-4324-BD88-E2D8147A1BBA}" destId="{89302BCC-53FA-8046-A7C9-C9F2461E5113}" srcOrd="1" destOrd="0" parTransId="{2FCB9360-8CF9-F549-91D6-73818BA73EEC}" sibTransId="{EC6464D4-3E4C-0E45-AFA8-41AD10F04793}"/>
    <dgm:cxn modelId="{0B600532-E0CE-4D01-ADCE-F90912AF5F39}" srcId="{CA9BF31C-E2D5-4E9A-BF22-04E977401918}" destId="{6FEF59F8-060C-44BA-BD7D-F2C8DC9B7F87}" srcOrd="0" destOrd="0" parTransId="{9ED299AB-26CD-41FB-B845-39711E0AC713}" sibTransId="{94E21E04-48AC-4DBD-8708-793B742D4B68}"/>
    <dgm:cxn modelId="{8ABA6FC4-3944-E341-9510-5443FA1827FA}" srcId="{58F6551A-9C0C-4585-9AB0-12FCB36B7F9D}" destId="{036CC6B4-DE92-A64F-A6A0-703DE349478A}" srcOrd="1" destOrd="0" parTransId="{19443C32-B65B-C84E-9310-9B076E9E2BD9}" sibTransId="{09516BA4-D1F3-C045-A344-5BFBFDB8A496}"/>
    <dgm:cxn modelId="{11866DF1-94A5-4738-BF17-91785EC9FA31}" type="presOf" srcId="{8C8BE820-2859-437D-BAAD-21B89DB12150}" destId="{B99A0393-6E1D-45B2-82FE-78B37D01B75E}" srcOrd="0" destOrd="0" presId="urn:microsoft.com/office/officeart/2005/8/layout/hierarchy2"/>
    <dgm:cxn modelId="{D706F9EE-59CE-4117-8C4F-B03D42399445}" type="presOf" srcId="{09F6734D-1A7C-4AB7-83B0-59A404DA501C}" destId="{ADC77FE9-616C-4448-99EF-58331ECB0AC3}" srcOrd="1" destOrd="0" presId="urn:microsoft.com/office/officeart/2005/8/layout/hierarchy2"/>
    <dgm:cxn modelId="{C3FE0E5B-6696-492D-96A2-0D114BA4755D}" srcId="{50468160-22AC-4632-B9FE-8750A903A735}" destId="{E33467A2-DEB6-438C-B1A4-5C1736FE4068}" srcOrd="0" destOrd="0" parTransId="{61BED0F5-85AD-48E6-B8EB-4A7B71D53F14}" sibTransId="{0E974738-F2D3-485E-A2CD-6408674BF352}"/>
    <dgm:cxn modelId="{9EDAE595-C5FC-4BAB-83A5-51D9707C3CA0}" type="presOf" srcId="{763F823B-9E85-432A-BC6B-7B54759B9C83}" destId="{E9778584-02B2-47AE-9FB7-546D25BD8983}" srcOrd="1" destOrd="0" presId="urn:microsoft.com/office/officeart/2005/8/layout/hierarchy2"/>
    <dgm:cxn modelId="{CBD29596-E8E1-4E63-81E1-BF7355BF13A4}" type="presOf" srcId="{7D08B5AC-8447-4649-8B49-13E3C59F05FD}" destId="{46BFAED0-E6E3-4E26-A6CB-B228B5B113E5}" srcOrd="0" destOrd="0" presId="urn:microsoft.com/office/officeart/2005/8/layout/hierarchy2"/>
    <dgm:cxn modelId="{D3E973E2-92C9-4950-9DB3-61C576512CBD}" type="presOf" srcId="{F2D76BEB-1E60-49E5-AA1E-50F7271E7DC3}" destId="{3BF0048E-4AF5-443C-9571-BDE6631899A6}" srcOrd="0" destOrd="0" presId="urn:microsoft.com/office/officeart/2005/8/layout/hierarchy2"/>
    <dgm:cxn modelId="{91ACD0CA-E335-4DEC-AE20-7C92B2049495}" srcId="{759DF6A7-21BD-4324-BD88-E2D8147A1BBA}" destId="{253F74A3-44FF-4690-B16F-A1354AC0738D}" srcOrd="0" destOrd="0" parTransId="{7D08B5AC-8447-4649-8B49-13E3C59F05FD}" sibTransId="{19DC241C-28C4-4053-BEA6-EE1651941F13}"/>
    <dgm:cxn modelId="{9B92E5EC-2335-4FE3-8AFA-4E224369FC1B}" type="presOf" srcId="{5B2411D2-FAB5-4668-A1CA-03EDD209A98E}" destId="{DFD1A075-407A-4355-843A-A896DD199034}" srcOrd="0" destOrd="0" presId="urn:microsoft.com/office/officeart/2005/8/layout/hierarchy2"/>
    <dgm:cxn modelId="{0AA529F3-FE84-4678-8E1F-521D0177D9CA}" type="presOf" srcId="{1FDA8DC8-D023-4A25-9FCF-6DEE7F3EBC26}" destId="{45A1FE11-73A8-4BEA-8F4D-9F3E87F3FF83}" srcOrd="1" destOrd="0" presId="urn:microsoft.com/office/officeart/2005/8/layout/hierarchy2"/>
    <dgm:cxn modelId="{71002B03-759B-42D6-8D8B-F8DD9C0B7F53}" srcId="{FC2D1F92-C109-45AB-A22F-3382B2DFDFCA}" destId="{58F6551A-9C0C-4585-9AB0-12FCB36B7F9D}" srcOrd="1" destOrd="0" parTransId="{EE264025-288C-4771-A57B-B00290353F86}" sibTransId="{E4D482C7-588F-4288-A3C3-FECC7F865EA1}"/>
    <dgm:cxn modelId="{ACDB9EB8-6018-46F0-9C5A-F6C423130CE5}" type="presOf" srcId="{C0C8F153-B859-4B08-BFD3-A19C1DA27213}" destId="{095EC14E-A265-4B37-94A2-ABB6EA5794E0}" srcOrd="0" destOrd="0" presId="urn:microsoft.com/office/officeart/2005/8/layout/hierarchy2"/>
    <dgm:cxn modelId="{D15E00B0-B6E3-6243-8B1B-62E3F1B86BBF}" type="presOf" srcId="{219854D3-0C69-7344-AC93-5BCDD89DCC97}" destId="{AF25DD1C-357A-FA4A-ABB1-D3228CAD16EF}" srcOrd="0" destOrd="0" presId="urn:microsoft.com/office/officeart/2005/8/layout/hierarchy2"/>
    <dgm:cxn modelId="{E1C5AC4F-D19A-4BB8-B746-D222CBDBAF57}" type="presOf" srcId="{5BB19F57-5648-4ABF-90CA-27EBBA652E22}" destId="{8D93997B-5694-4C5E-A7B3-3416E5926361}" srcOrd="1" destOrd="0" presId="urn:microsoft.com/office/officeart/2005/8/layout/hierarchy2"/>
    <dgm:cxn modelId="{55C44229-AC93-47D6-8BDA-47FEFFCB98C0}" type="presOf" srcId="{A95F410E-7C08-4ABF-9902-74882416DF00}" destId="{72C307D0-361D-4604-82BB-DED1F0DBE8D2}" srcOrd="1" destOrd="0" presId="urn:microsoft.com/office/officeart/2005/8/layout/hierarchy2"/>
    <dgm:cxn modelId="{C329FFCD-14D4-4F35-B665-C4C942C216FE}" type="presOf" srcId="{AA2D527C-5D60-4816-9DCF-47DB03A46BCD}" destId="{78DC4A9F-88A6-4E0A-BFB5-7250E6A733CC}" srcOrd="0" destOrd="0" presId="urn:microsoft.com/office/officeart/2005/8/layout/hierarchy2"/>
    <dgm:cxn modelId="{9831896E-D1F6-4CB1-8B10-41CD8D590439}" srcId="{F1C0A49A-7527-4FDA-BAF7-888DF7FC96DC}" destId="{CA9BF31C-E2D5-4E9A-BF22-04E977401918}" srcOrd="0" destOrd="0" parTransId="{C0C8F153-B859-4B08-BFD3-A19C1DA27213}" sibTransId="{F89FF14C-0433-4AF9-A612-3099424D26EC}"/>
    <dgm:cxn modelId="{C89C5292-49FE-4CAA-85B5-0400AAA440F4}" srcId="{9C6DB545-B5D1-4B5A-ABAB-0B843D83454E}" destId="{637E80DE-0689-4C61-B757-21748F7E7A80}" srcOrd="0" destOrd="0" parTransId="{CD406319-3879-49DD-8E48-8F584D912BCE}" sibTransId="{82E07610-4BA3-4232-AB89-22AB477BACBF}"/>
    <dgm:cxn modelId="{31C098A0-8A1A-498A-A72F-BAE7A7BE1BA6}" type="presOf" srcId="{61BED0F5-85AD-48E6-B8EB-4A7B71D53F14}" destId="{ECAA59CC-1400-4D6C-9D30-1AB6A0092D20}" srcOrd="0" destOrd="0" presId="urn:microsoft.com/office/officeart/2005/8/layout/hierarchy2"/>
    <dgm:cxn modelId="{D58740AE-E364-42A1-98EA-4ECDEDDB511E}" type="presOf" srcId="{BD39C564-6AB1-4C8F-8BF9-743FA321F870}" destId="{3BC03EDF-D4F9-49BD-B6E7-F307F0A03A87}" srcOrd="1" destOrd="0" presId="urn:microsoft.com/office/officeart/2005/8/layout/hierarchy2"/>
    <dgm:cxn modelId="{14DE3E6D-FA0A-4E30-B45D-AFB63B14E1FE}" type="presOf" srcId="{B5F75E00-FD07-4B7E-9F35-52B1972A20B1}" destId="{62981863-00C3-4E14-80A0-084E00D0572A}" srcOrd="0" destOrd="0" presId="urn:microsoft.com/office/officeart/2005/8/layout/hierarchy2"/>
    <dgm:cxn modelId="{FEC7AC59-B928-4470-991C-2CA7016F305F}" srcId="{B5F75E00-FD07-4B7E-9F35-52B1972A20B1}" destId="{5AC5F1FF-D6BD-44ED-8CD6-F961105C5A73}" srcOrd="0" destOrd="0" parTransId="{AA2D527C-5D60-4816-9DCF-47DB03A46BCD}" sibTransId="{B607008F-7776-41A3-8ED5-BE87626650A0}"/>
    <dgm:cxn modelId="{3B4CFDE5-812B-4E4B-8F22-17B0AFAC1453}" type="presOf" srcId="{43118FA4-DF04-4171-B45A-10A9585B4579}" destId="{1EBD14F5-C158-4D02-BD43-6741265FDC8B}" srcOrd="0" destOrd="0" presId="urn:microsoft.com/office/officeart/2005/8/layout/hierarchy2"/>
    <dgm:cxn modelId="{F1BB9920-3322-4B1F-8077-C8B635D7909F}" type="presOf" srcId="{7D08B5AC-8447-4649-8B49-13E3C59F05FD}" destId="{129BCBCF-9F8B-4B11-9D44-CC71C9DDD8AA}" srcOrd="1" destOrd="0" presId="urn:microsoft.com/office/officeart/2005/8/layout/hierarchy2"/>
    <dgm:cxn modelId="{7681651C-BC74-4D05-ADA5-0BA1E1CEE92D}" type="presOf" srcId="{859A128B-591F-4FAF-9C72-EACEC716172D}" destId="{A8FF9319-FA59-4DAA-9286-28E2C1726147}" srcOrd="1" destOrd="0" presId="urn:microsoft.com/office/officeart/2005/8/layout/hierarchy2"/>
    <dgm:cxn modelId="{8A051434-1850-496E-ADFE-EB4E0B74D120}" type="presOf" srcId="{C1D12B31-5A65-44B9-8891-0D9B9E1567E2}" destId="{D7F6E83C-5AB2-4116-B277-0C4BB63974F2}" srcOrd="0" destOrd="0" presId="urn:microsoft.com/office/officeart/2005/8/layout/hierarchy2"/>
    <dgm:cxn modelId="{E8106F84-C491-3C4A-942D-2C466FE743AA}" type="presOf" srcId="{89302BCC-53FA-8046-A7C9-C9F2461E5113}" destId="{763BDBCC-F46B-4544-8C9E-5D5AFAD51EE6}" srcOrd="0" destOrd="0" presId="urn:microsoft.com/office/officeart/2005/8/layout/hierarchy2"/>
    <dgm:cxn modelId="{56D58875-32D7-4F39-BD55-1405CB58EEFB}" type="presOf" srcId="{ED7ABE74-6E48-4AF3-ABF9-34B4EF3CAB66}" destId="{130C0236-B53D-4267-ABAD-D5D5F07A796B}" srcOrd="0" destOrd="0" presId="urn:microsoft.com/office/officeart/2005/8/layout/hierarchy2"/>
    <dgm:cxn modelId="{43E267E6-D4D3-4546-B889-16D729CCB324}" type="presOf" srcId="{EE264025-288C-4771-A57B-B00290353F86}" destId="{865B67AF-79E8-4EF3-A891-1D9B18D29037}" srcOrd="0" destOrd="0" presId="urn:microsoft.com/office/officeart/2005/8/layout/hierarchy2"/>
    <dgm:cxn modelId="{BC50ED7E-50DC-478D-B0F1-35416A017FF1}" type="presOf" srcId="{B9E2A9E4-D7F5-4923-9651-E3C9D62580CE}" destId="{FECF837B-B716-4EB4-AC03-BA72CF58FA4D}" srcOrd="0" destOrd="0" presId="urn:microsoft.com/office/officeart/2005/8/layout/hierarchy2"/>
    <dgm:cxn modelId="{06AA4BFB-FE42-4229-8A36-2AFB1A0AEF3B}" type="presOf" srcId="{17F6F698-6662-439C-B0A1-0DBDDD58D214}" destId="{F522E06E-8FAC-4424-8E97-02310661AC9F}" srcOrd="0" destOrd="0" presId="urn:microsoft.com/office/officeart/2005/8/layout/hierarchy2"/>
    <dgm:cxn modelId="{90D775FE-8A55-458F-9D33-1AF79CC328D6}" type="presOf" srcId="{E33467A2-DEB6-438C-B1A4-5C1736FE4068}" destId="{38A62B90-C655-4EBA-9009-64D6DB578589}" srcOrd="0" destOrd="0" presId="urn:microsoft.com/office/officeart/2005/8/layout/hierarchy2"/>
    <dgm:cxn modelId="{54194F76-962E-4E54-A120-F0E44296DA9E}" type="presOf" srcId="{62F173AC-2940-43D7-938B-2A5B96A1E3DC}" destId="{D76D92C2-5018-4BF8-B79B-4027D1D2D07E}" srcOrd="1" destOrd="0" presId="urn:microsoft.com/office/officeart/2005/8/layout/hierarchy2"/>
    <dgm:cxn modelId="{F78F4E56-0CE3-468A-9EC0-A8DC9A9D122D}" type="presParOf" srcId="{6282190C-A4D8-4793-B889-0AC8B41A199E}" destId="{EC2D87CC-8BE7-422B-AEBE-C1CD84D8A19A}" srcOrd="0" destOrd="0" presId="urn:microsoft.com/office/officeart/2005/8/layout/hierarchy2"/>
    <dgm:cxn modelId="{04876770-372D-4234-83D2-91D99D295CD7}" type="presParOf" srcId="{EC2D87CC-8BE7-422B-AEBE-C1CD84D8A19A}" destId="{130C0236-B53D-4267-ABAD-D5D5F07A796B}" srcOrd="0" destOrd="0" presId="urn:microsoft.com/office/officeart/2005/8/layout/hierarchy2"/>
    <dgm:cxn modelId="{A013733B-E5C5-4518-A223-65E53232DA99}" type="presParOf" srcId="{EC2D87CC-8BE7-422B-AEBE-C1CD84D8A19A}" destId="{0B8E8A4F-7875-4C8A-A60B-AE4E0A470214}" srcOrd="1" destOrd="0" presId="urn:microsoft.com/office/officeart/2005/8/layout/hierarchy2"/>
    <dgm:cxn modelId="{03A09BFB-6757-47B2-8BB5-7145EB2D8AB3}" type="presParOf" srcId="{0B8E8A4F-7875-4C8A-A60B-AE4E0A470214}" destId="{7192658D-27EB-4489-B37A-5C658A73D561}" srcOrd="0" destOrd="0" presId="urn:microsoft.com/office/officeart/2005/8/layout/hierarchy2"/>
    <dgm:cxn modelId="{389AC7C3-45CA-4625-AC1B-461F0029DD68}" type="presParOf" srcId="{7192658D-27EB-4489-B37A-5C658A73D561}" destId="{72C307D0-361D-4604-82BB-DED1F0DBE8D2}" srcOrd="0" destOrd="0" presId="urn:microsoft.com/office/officeart/2005/8/layout/hierarchy2"/>
    <dgm:cxn modelId="{BB8AF523-3178-4778-B279-DDB1D0B3B167}" type="presParOf" srcId="{0B8E8A4F-7875-4C8A-A60B-AE4E0A470214}" destId="{898D38A6-A471-4AE8-ACFE-55E6BF0ED701}" srcOrd="1" destOrd="0" presId="urn:microsoft.com/office/officeart/2005/8/layout/hierarchy2"/>
    <dgm:cxn modelId="{8F701414-D9CF-46AA-BD13-D899FCE55394}" type="presParOf" srcId="{898D38A6-A471-4AE8-ACFE-55E6BF0ED701}" destId="{8907EB03-835F-43E1-9EDC-041A3E94215D}" srcOrd="0" destOrd="0" presId="urn:microsoft.com/office/officeart/2005/8/layout/hierarchy2"/>
    <dgm:cxn modelId="{315D156A-CD4C-4052-BC60-3EC37BFAD58D}" type="presParOf" srcId="{898D38A6-A471-4AE8-ACFE-55E6BF0ED701}" destId="{C31AFB0A-760B-434B-BC43-3930BB359549}" srcOrd="1" destOrd="0" presId="urn:microsoft.com/office/officeart/2005/8/layout/hierarchy2"/>
    <dgm:cxn modelId="{66ED89A1-6EF4-4D96-913C-472BA9741DF4}" type="presParOf" srcId="{C31AFB0A-760B-434B-BC43-3930BB359549}" destId="{095EC14E-A265-4B37-94A2-ABB6EA5794E0}" srcOrd="0" destOrd="0" presId="urn:microsoft.com/office/officeart/2005/8/layout/hierarchy2"/>
    <dgm:cxn modelId="{FE3E3E40-66B2-413C-8F16-0F2E20C7FDD4}" type="presParOf" srcId="{095EC14E-A265-4B37-94A2-ABB6EA5794E0}" destId="{C3CA4604-4F7A-4CF4-BE4B-B0C485079508}" srcOrd="0" destOrd="0" presId="urn:microsoft.com/office/officeart/2005/8/layout/hierarchy2"/>
    <dgm:cxn modelId="{D3A767C1-EED7-42EC-AB27-0D713B975B70}" type="presParOf" srcId="{C31AFB0A-760B-434B-BC43-3930BB359549}" destId="{7C826DF8-DA74-4A9F-8514-5AE4CCF7BD1C}" srcOrd="1" destOrd="0" presId="urn:microsoft.com/office/officeart/2005/8/layout/hierarchy2"/>
    <dgm:cxn modelId="{E45539AC-960E-4688-850F-CD31C994ECDD}" type="presParOf" srcId="{7C826DF8-DA74-4A9F-8514-5AE4CCF7BD1C}" destId="{D0F6690F-706E-4439-9426-1B8051A9B00E}" srcOrd="0" destOrd="0" presId="urn:microsoft.com/office/officeart/2005/8/layout/hierarchy2"/>
    <dgm:cxn modelId="{3CCF8163-F6A5-4B00-BB05-C7EBA7DADB80}" type="presParOf" srcId="{7C826DF8-DA74-4A9F-8514-5AE4CCF7BD1C}" destId="{6A442E00-7519-4914-B955-5B13490387BF}" srcOrd="1" destOrd="0" presId="urn:microsoft.com/office/officeart/2005/8/layout/hierarchy2"/>
    <dgm:cxn modelId="{341B9045-60A8-429D-895D-45FF503B97FD}" type="presParOf" srcId="{6A442E00-7519-4914-B955-5B13490387BF}" destId="{0C417868-06E8-449F-8CDF-8C2A8639EDD2}" srcOrd="0" destOrd="0" presId="urn:microsoft.com/office/officeart/2005/8/layout/hierarchy2"/>
    <dgm:cxn modelId="{BE6DC7DB-F518-4B5B-B0AC-2710B552E1F4}" type="presParOf" srcId="{0C417868-06E8-449F-8CDF-8C2A8639EDD2}" destId="{E988DEB7-2AF8-49A9-9794-2D6305A3EE86}" srcOrd="0" destOrd="0" presId="urn:microsoft.com/office/officeart/2005/8/layout/hierarchy2"/>
    <dgm:cxn modelId="{854D7760-2AE2-47A4-9EA8-CEB33D9FF23E}" type="presParOf" srcId="{6A442E00-7519-4914-B955-5B13490387BF}" destId="{6940BC86-54F2-4919-B05B-BBC45486EC04}" srcOrd="1" destOrd="0" presId="urn:microsoft.com/office/officeart/2005/8/layout/hierarchy2"/>
    <dgm:cxn modelId="{A5074A95-4CC8-42DA-9D86-6989C39736A3}" type="presParOf" srcId="{6940BC86-54F2-4919-B05B-BBC45486EC04}" destId="{8C4B70FC-B2DD-4757-85F7-874C96300362}" srcOrd="0" destOrd="0" presId="urn:microsoft.com/office/officeart/2005/8/layout/hierarchy2"/>
    <dgm:cxn modelId="{FED8F2F6-F548-446D-9DD0-A91AF24A4B91}" type="presParOf" srcId="{6940BC86-54F2-4919-B05B-BBC45486EC04}" destId="{AB759EA1-2B34-4114-ACBD-0E561C1055E8}" srcOrd="1" destOrd="0" presId="urn:microsoft.com/office/officeart/2005/8/layout/hierarchy2"/>
    <dgm:cxn modelId="{3A3E4364-A3C0-47E9-8F52-4D3939FD843F}" type="presParOf" srcId="{AB759EA1-2B34-4114-ACBD-0E561C1055E8}" destId="{26CC3321-B538-49E2-882F-2F59FDB55458}" srcOrd="0" destOrd="0" presId="urn:microsoft.com/office/officeart/2005/8/layout/hierarchy2"/>
    <dgm:cxn modelId="{270680C9-413F-4552-B3A2-D63492346E70}" type="presParOf" srcId="{26CC3321-B538-49E2-882F-2F59FDB55458}" destId="{3AD7CBED-996F-43E2-8D28-1515B494C40E}" srcOrd="0" destOrd="0" presId="urn:microsoft.com/office/officeart/2005/8/layout/hierarchy2"/>
    <dgm:cxn modelId="{686A66CB-5E76-4B37-B83E-31EB39DF327A}" type="presParOf" srcId="{AB759EA1-2B34-4114-ACBD-0E561C1055E8}" destId="{A2E43966-F442-4BCD-8F4A-73BC41A9B24C}" srcOrd="1" destOrd="0" presId="urn:microsoft.com/office/officeart/2005/8/layout/hierarchy2"/>
    <dgm:cxn modelId="{9B3F9365-2169-4C34-9AD9-EEC7F99573B0}" type="presParOf" srcId="{A2E43966-F442-4BCD-8F4A-73BC41A9B24C}" destId="{2D983D2F-9BA6-4467-B48D-3C2DFCB0BC32}" srcOrd="0" destOrd="0" presId="urn:microsoft.com/office/officeart/2005/8/layout/hierarchy2"/>
    <dgm:cxn modelId="{4976937E-0C33-479E-8E1B-29092EB00EAA}" type="presParOf" srcId="{A2E43966-F442-4BCD-8F4A-73BC41A9B24C}" destId="{4FAB1E66-8933-4002-9299-1EA977058C9E}" srcOrd="1" destOrd="0" presId="urn:microsoft.com/office/officeart/2005/8/layout/hierarchy2"/>
    <dgm:cxn modelId="{D3B5C52A-570D-48EB-8939-0836DCAF6243}" type="presParOf" srcId="{C31AFB0A-760B-434B-BC43-3930BB359549}" destId="{DFD1A075-407A-4355-843A-A896DD199034}" srcOrd="2" destOrd="0" presId="urn:microsoft.com/office/officeart/2005/8/layout/hierarchy2"/>
    <dgm:cxn modelId="{C0EDE10B-7D50-4F40-A44E-73EB7BA4977B}" type="presParOf" srcId="{DFD1A075-407A-4355-843A-A896DD199034}" destId="{A4D20236-2CB5-409D-A5B3-9D3752D60E98}" srcOrd="0" destOrd="0" presId="urn:microsoft.com/office/officeart/2005/8/layout/hierarchy2"/>
    <dgm:cxn modelId="{D88EE37D-F2A6-465F-9B44-DC0AB32718AE}" type="presParOf" srcId="{C31AFB0A-760B-434B-BC43-3930BB359549}" destId="{730DF600-878C-4812-9B55-52321AC15C5A}" srcOrd="3" destOrd="0" presId="urn:microsoft.com/office/officeart/2005/8/layout/hierarchy2"/>
    <dgm:cxn modelId="{D73F65CF-B0F8-4217-9BA0-64DB52D37F64}" type="presParOf" srcId="{730DF600-878C-4812-9B55-52321AC15C5A}" destId="{2981CA49-6F7F-4493-B799-790C50B206E1}" srcOrd="0" destOrd="0" presId="urn:microsoft.com/office/officeart/2005/8/layout/hierarchy2"/>
    <dgm:cxn modelId="{28E5E03F-5B71-44A0-A988-7E141BF48B68}" type="presParOf" srcId="{730DF600-878C-4812-9B55-52321AC15C5A}" destId="{A320047D-6205-41BA-AA94-28E33AF401A0}" srcOrd="1" destOrd="0" presId="urn:microsoft.com/office/officeart/2005/8/layout/hierarchy2"/>
    <dgm:cxn modelId="{6E8F7FF7-D06A-4567-86B0-379C06AC368E}" type="presParOf" srcId="{A320047D-6205-41BA-AA94-28E33AF401A0}" destId="{810CC792-6403-488C-A3EF-1FC1E69EE8BE}" srcOrd="0" destOrd="0" presId="urn:microsoft.com/office/officeart/2005/8/layout/hierarchy2"/>
    <dgm:cxn modelId="{3DCE2FD2-D314-4354-85B5-4721BF0964F6}" type="presParOf" srcId="{810CC792-6403-488C-A3EF-1FC1E69EE8BE}" destId="{CD4FBA54-753C-4B2B-AEC4-BFCAC2727894}" srcOrd="0" destOrd="0" presId="urn:microsoft.com/office/officeart/2005/8/layout/hierarchy2"/>
    <dgm:cxn modelId="{A71A699B-3B66-4AB3-8D14-27017C943C8D}" type="presParOf" srcId="{A320047D-6205-41BA-AA94-28E33AF401A0}" destId="{45533D68-29C6-4CF6-B971-7706C6BE9242}" srcOrd="1" destOrd="0" presId="urn:microsoft.com/office/officeart/2005/8/layout/hierarchy2"/>
    <dgm:cxn modelId="{DFE779E4-BA4E-4DCF-9E0A-705FBC71B0BE}" type="presParOf" srcId="{45533D68-29C6-4CF6-B971-7706C6BE9242}" destId="{1DC39862-28F0-43ED-AC0B-19B3E1BD6262}" srcOrd="0" destOrd="0" presId="urn:microsoft.com/office/officeart/2005/8/layout/hierarchy2"/>
    <dgm:cxn modelId="{5E89EDF1-63BE-44C1-8261-5BFAD993B210}" type="presParOf" srcId="{45533D68-29C6-4CF6-B971-7706C6BE9242}" destId="{5C6EF0C7-94CE-4F50-BDC4-6A1ED0731CC1}" srcOrd="1" destOrd="0" presId="urn:microsoft.com/office/officeart/2005/8/layout/hierarchy2"/>
    <dgm:cxn modelId="{14CA1DEA-9B59-4775-AC2B-ECA8820F83EC}" type="presParOf" srcId="{5C6EF0C7-94CE-4F50-BDC4-6A1ED0731CC1}" destId="{FECF837B-B716-4EB4-AC03-BA72CF58FA4D}" srcOrd="0" destOrd="0" presId="urn:microsoft.com/office/officeart/2005/8/layout/hierarchy2"/>
    <dgm:cxn modelId="{37E785E2-0CCC-4262-8B0A-691BECA2A61A}" type="presParOf" srcId="{FECF837B-B716-4EB4-AC03-BA72CF58FA4D}" destId="{00E417D8-E2B5-43E8-8E64-A78A6606E19A}" srcOrd="0" destOrd="0" presId="urn:microsoft.com/office/officeart/2005/8/layout/hierarchy2"/>
    <dgm:cxn modelId="{9237557F-5B74-4D4F-B35C-6F734682BA5B}" type="presParOf" srcId="{5C6EF0C7-94CE-4F50-BDC4-6A1ED0731CC1}" destId="{20E1205B-54A5-4020-B52A-4EC78BCB1492}" srcOrd="1" destOrd="0" presId="urn:microsoft.com/office/officeart/2005/8/layout/hierarchy2"/>
    <dgm:cxn modelId="{CE1CC4C4-D571-463D-80A5-547AC7FBA0C7}" type="presParOf" srcId="{20E1205B-54A5-4020-B52A-4EC78BCB1492}" destId="{0C2E6E7C-2949-4343-B8E6-A5EA13CD79D9}" srcOrd="0" destOrd="0" presId="urn:microsoft.com/office/officeart/2005/8/layout/hierarchy2"/>
    <dgm:cxn modelId="{7F8BB016-D832-4344-A08F-A995EA436278}" type="presParOf" srcId="{20E1205B-54A5-4020-B52A-4EC78BCB1492}" destId="{EDC8E559-2971-42A2-808C-7E8C17A3B071}" srcOrd="1" destOrd="0" presId="urn:microsoft.com/office/officeart/2005/8/layout/hierarchy2"/>
    <dgm:cxn modelId="{82C4DF3C-D22A-4996-AB1D-D6F9A0AC7993}" type="presParOf" srcId="{C31AFB0A-760B-434B-BC43-3930BB359549}" destId="{27C6F79B-289E-4835-A446-C071E8FCF146}" srcOrd="4" destOrd="0" presId="urn:microsoft.com/office/officeart/2005/8/layout/hierarchy2"/>
    <dgm:cxn modelId="{6351B584-2092-49AD-8E7A-A35B980D5639}" type="presParOf" srcId="{27C6F79B-289E-4835-A446-C071E8FCF146}" destId="{D76D92C2-5018-4BF8-B79B-4027D1D2D07E}" srcOrd="0" destOrd="0" presId="urn:microsoft.com/office/officeart/2005/8/layout/hierarchy2"/>
    <dgm:cxn modelId="{33C1872A-0500-4801-BF5C-6C7CFAFB66D7}" type="presParOf" srcId="{C31AFB0A-760B-434B-BC43-3930BB359549}" destId="{51B11E80-70B1-48D0-8959-47D485961B41}" srcOrd="5" destOrd="0" presId="urn:microsoft.com/office/officeart/2005/8/layout/hierarchy2"/>
    <dgm:cxn modelId="{06E17552-E4A9-4283-985F-CAE892716789}" type="presParOf" srcId="{51B11E80-70B1-48D0-8959-47D485961B41}" destId="{D5B2F40C-1225-4A64-8EC4-E859E9BD9698}" srcOrd="0" destOrd="0" presId="urn:microsoft.com/office/officeart/2005/8/layout/hierarchy2"/>
    <dgm:cxn modelId="{C81441CE-DBF6-4FEF-86C6-BA804D6887DF}" type="presParOf" srcId="{51B11E80-70B1-48D0-8959-47D485961B41}" destId="{997025D8-0067-4AC9-9360-73615FCCF326}" srcOrd="1" destOrd="0" presId="urn:microsoft.com/office/officeart/2005/8/layout/hierarchy2"/>
    <dgm:cxn modelId="{B058A720-0473-4731-B298-28EF3B0901FB}" type="presParOf" srcId="{997025D8-0067-4AC9-9360-73615FCCF326}" destId="{2173E515-86C6-4429-B0ED-747E08BBBCED}" srcOrd="0" destOrd="0" presId="urn:microsoft.com/office/officeart/2005/8/layout/hierarchy2"/>
    <dgm:cxn modelId="{25796119-0FB4-4C48-8C5C-E06B5E551AD2}" type="presParOf" srcId="{2173E515-86C6-4429-B0ED-747E08BBBCED}" destId="{58C1AA05-5112-4393-8CBB-F24A5F712B33}" srcOrd="0" destOrd="0" presId="urn:microsoft.com/office/officeart/2005/8/layout/hierarchy2"/>
    <dgm:cxn modelId="{7AC3EBF8-C2B5-46EB-8CFE-31981D57A434}" type="presParOf" srcId="{997025D8-0067-4AC9-9360-73615FCCF326}" destId="{A602CF8E-6DC6-4273-9B52-902EDC3705CC}" srcOrd="1" destOrd="0" presId="urn:microsoft.com/office/officeart/2005/8/layout/hierarchy2"/>
    <dgm:cxn modelId="{B956748A-ADC6-45FC-90B4-C068E1A833B5}" type="presParOf" srcId="{A602CF8E-6DC6-4273-9B52-902EDC3705CC}" destId="{31B78CA4-4740-4023-B7A3-D3A1309A9743}" srcOrd="0" destOrd="0" presId="urn:microsoft.com/office/officeart/2005/8/layout/hierarchy2"/>
    <dgm:cxn modelId="{02845A50-670B-491A-9AD1-4E116CB4D968}" type="presParOf" srcId="{A602CF8E-6DC6-4273-9B52-902EDC3705CC}" destId="{E81BC7B1-DF13-4397-8158-9248E3C83AF1}" srcOrd="1" destOrd="0" presId="urn:microsoft.com/office/officeart/2005/8/layout/hierarchy2"/>
    <dgm:cxn modelId="{FD3A84CB-2A89-4243-977A-CDD126760649}" type="presParOf" srcId="{E81BC7B1-DF13-4397-8158-9248E3C83AF1}" destId="{922DD707-64E5-4EF2-8877-1544510C156F}" srcOrd="0" destOrd="0" presId="urn:microsoft.com/office/officeart/2005/8/layout/hierarchy2"/>
    <dgm:cxn modelId="{F029E8B2-1E4A-4B81-8AEF-F1818C02D9E2}" type="presParOf" srcId="{922DD707-64E5-4EF2-8877-1544510C156F}" destId="{DC4D6421-139B-47BD-BC1D-71B3880BC917}" srcOrd="0" destOrd="0" presId="urn:microsoft.com/office/officeart/2005/8/layout/hierarchy2"/>
    <dgm:cxn modelId="{4BA473F4-994D-4BE7-981C-76FC5C2FBF0A}" type="presParOf" srcId="{E81BC7B1-DF13-4397-8158-9248E3C83AF1}" destId="{672960CD-9796-4AF9-B13B-84BB618725B0}" srcOrd="1" destOrd="0" presId="urn:microsoft.com/office/officeart/2005/8/layout/hierarchy2"/>
    <dgm:cxn modelId="{ED8795BB-1145-4F5E-A079-309AA01DF48B}" type="presParOf" srcId="{672960CD-9796-4AF9-B13B-84BB618725B0}" destId="{6D4ECF47-C124-4398-8A0A-7322516C5F0A}" srcOrd="0" destOrd="0" presId="urn:microsoft.com/office/officeart/2005/8/layout/hierarchy2"/>
    <dgm:cxn modelId="{C19BD2A8-8BC4-45B0-9DAC-4AE97C04EF88}" type="presParOf" srcId="{672960CD-9796-4AF9-B13B-84BB618725B0}" destId="{4913B0BA-E647-4388-98C1-0BDA7DC6BB9A}" srcOrd="1" destOrd="0" presId="urn:microsoft.com/office/officeart/2005/8/layout/hierarchy2"/>
    <dgm:cxn modelId="{08123451-FD3F-4575-88B4-B3C0C6C9299B}" type="presParOf" srcId="{0B8E8A4F-7875-4C8A-A60B-AE4E0A470214}" destId="{FB224591-BAF6-46C5-9266-F0F2104AE5B5}" srcOrd="2" destOrd="0" presId="urn:microsoft.com/office/officeart/2005/8/layout/hierarchy2"/>
    <dgm:cxn modelId="{ACDF6568-E5CD-40A9-93AD-AC3D3D3609BB}" type="presParOf" srcId="{FB224591-BAF6-46C5-9266-F0F2104AE5B5}" destId="{45A1FE11-73A8-4BEA-8F4D-9F3E87F3FF83}" srcOrd="0" destOrd="0" presId="urn:microsoft.com/office/officeart/2005/8/layout/hierarchy2"/>
    <dgm:cxn modelId="{E879983F-B165-401E-BE20-E3088C28AC46}" type="presParOf" srcId="{0B8E8A4F-7875-4C8A-A60B-AE4E0A470214}" destId="{4BB9B81E-D2F4-43FD-B65A-765B5EEB2175}" srcOrd="3" destOrd="0" presId="urn:microsoft.com/office/officeart/2005/8/layout/hierarchy2"/>
    <dgm:cxn modelId="{5898718A-3888-43ED-8B07-FB1DF50068CA}" type="presParOf" srcId="{4BB9B81E-D2F4-43FD-B65A-765B5EEB2175}" destId="{D7F6E83C-5AB2-4116-B277-0C4BB63974F2}" srcOrd="0" destOrd="0" presId="urn:microsoft.com/office/officeart/2005/8/layout/hierarchy2"/>
    <dgm:cxn modelId="{21DDCE22-E153-4D4D-BEC9-A1DFF2FE3E44}" type="presParOf" srcId="{4BB9B81E-D2F4-43FD-B65A-765B5EEB2175}" destId="{03DBFFB9-6B97-453D-8B7D-05D0DFBD13A0}" srcOrd="1" destOrd="0" presId="urn:microsoft.com/office/officeart/2005/8/layout/hierarchy2"/>
    <dgm:cxn modelId="{EBA73367-187E-4F2E-9D90-86F097FC5469}" type="presParOf" srcId="{03DBFFB9-6B97-453D-8B7D-05D0DFBD13A0}" destId="{301DD2EA-A705-401A-901C-DEC5F1DCCBD2}" srcOrd="0" destOrd="0" presId="urn:microsoft.com/office/officeart/2005/8/layout/hierarchy2"/>
    <dgm:cxn modelId="{69B87196-9449-41B5-8EF4-7C1D866575F2}" type="presParOf" srcId="{301DD2EA-A705-401A-901C-DEC5F1DCCBD2}" destId="{8D93997B-5694-4C5E-A7B3-3416E5926361}" srcOrd="0" destOrd="0" presId="urn:microsoft.com/office/officeart/2005/8/layout/hierarchy2"/>
    <dgm:cxn modelId="{3289DE5F-BDDA-48D1-B8A4-416CF41CB13D}" type="presParOf" srcId="{03DBFFB9-6B97-453D-8B7D-05D0DFBD13A0}" destId="{0D18E117-50A8-4DAA-80EF-697F5BEB3C65}" srcOrd="1" destOrd="0" presId="urn:microsoft.com/office/officeart/2005/8/layout/hierarchy2"/>
    <dgm:cxn modelId="{0F6BAF86-0AC3-414F-B8B2-1FDA40B3987C}" type="presParOf" srcId="{0D18E117-50A8-4DAA-80EF-697F5BEB3C65}" destId="{1EAE00C4-4A99-444B-AD9C-994DDAD8E790}" srcOrd="0" destOrd="0" presId="urn:microsoft.com/office/officeart/2005/8/layout/hierarchy2"/>
    <dgm:cxn modelId="{BEB50400-D47B-49BD-BE9D-C8671DA8C76F}" type="presParOf" srcId="{0D18E117-50A8-4DAA-80EF-697F5BEB3C65}" destId="{C5C517F8-85B1-4972-AC37-FFEBF6ABDDF6}" srcOrd="1" destOrd="0" presId="urn:microsoft.com/office/officeart/2005/8/layout/hierarchy2"/>
    <dgm:cxn modelId="{03CB0CE8-80E2-4440-A3C0-3E473906A343}" type="presParOf" srcId="{C5C517F8-85B1-4972-AC37-FFEBF6ABDDF6}" destId="{ECAA59CC-1400-4D6C-9D30-1AB6A0092D20}" srcOrd="0" destOrd="0" presId="urn:microsoft.com/office/officeart/2005/8/layout/hierarchy2"/>
    <dgm:cxn modelId="{83BF5156-38C0-4109-B334-3D5C3BC7350A}" type="presParOf" srcId="{ECAA59CC-1400-4D6C-9D30-1AB6A0092D20}" destId="{584637E3-4CEB-4DFA-96FB-C80F2DC56330}" srcOrd="0" destOrd="0" presId="urn:microsoft.com/office/officeart/2005/8/layout/hierarchy2"/>
    <dgm:cxn modelId="{F8F0029B-E572-4D9E-B021-4AD0AA5F5028}" type="presParOf" srcId="{C5C517F8-85B1-4972-AC37-FFEBF6ABDDF6}" destId="{9CDC5AD1-D44F-4284-8120-8172EDBAF64F}" srcOrd="1" destOrd="0" presId="urn:microsoft.com/office/officeart/2005/8/layout/hierarchy2"/>
    <dgm:cxn modelId="{C7F61B25-5EA3-4FB2-A3CC-C897E168D4E6}" type="presParOf" srcId="{9CDC5AD1-D44F-4284-8120-8172EDBAF64F}" destId="{38A62B90-C655-4EBA-9009-64D6DB578589}" srcOrd="0" destOrd="0" presId="urn:microsoft.com/office/officeart/2005/8/layout/hierarchy2"/>
    <dgm:cxn modelId="{8F6A2378-D970-4EE1-85EC-9889CA1C6FC4}" type="presParOf" srcId="{9CDC5AD1-D44F-4284-8120-8172EDBAF64F}" destId="{AF03DE0A-0C8C-404A-95D0-418D5B8E061E}" srcOrd="1" destOrd="0" presId="urn:microsoft.com/office/officeart/2005/8/layout/hierarchy2"/>
    <dgm:cxn modelId="{EC084046-DB5C-4AE7-8C56-5B6E2BEBF68B}" type="presParOf" srcId="{AF03DE0A-0C8C-404A-95D0-418D5B8E061E}" destId="{87340EBB-282A-4E05-8BD0-E8379145CEFF}" srcOrd="0" destOrd="0" presId="urn:microsoft.com/office/officeart/2005/8/layout/hierarchy2"/>
    <dgm:cxn modelId="{D8FD97E3-F539-4242-8DF6-FFF442455546}" type="presParOf" srcId="{87340EBB-282A-4E05-8BD0-E8379145CEFF}" destId="{EBCD3783-7D73-44E6-ACF5-52E4A2428ECD}" srcOrd="0" destOrd="0" presId="urn:microsoft.com/office/officeart/2005/8/layout/hierarchy2"/>
    <dgm:cxn modelId="{53B12FF4-DDF6-429B-B3C1-FEAA06B5CF6D}" type="presParOf" srcId="{AF03DE0A-0C8C-404A-95D0-418D5B8E061E}" destId="{735AF20D-417C-4FEE-B020-A6F23A723999}" srcOrd="1" destOrd="0" presId="urn:microsoft.com/office/officeart/2005/8/layout/hierarchy2"/>
    <dgm:cxn modelId="{DD9A0AB3-D2DD-4FC8-B111-AFBCEDF24A08}" type="presParOf" srcId="{735AF20D-417C-4FEE-B020-A6F23A723999}" destId="{C2CF4BE3-EBC8-4D74-9EFB-CFFEDCACBABE}" srcOrd="0" destOrd="0" presId="urn:microsoft.com/office/officeart/2005/8/layout/hierarchy2"/>
    <dgm:cxn modelId="{2B0C8BB7-DD66-423E-B640-DBFEA899D086}" type="presParOf" srcId="{735AF20D-417C-4FEE-B020-A6F23A723999}" destId="{DC81C30D-1501-4D8F-8AC4-C73DB9F9BF66}" srcOrd="1" destOrd="0" presId="urn:microsoft.com/office/officeart/2005/8/layout/hierarchy2"/>
    <dgm:cxn modelId="{4448E519-E35E-4AA1-9D93-96F2EBA03DA8}" type="presParOf" srcId="{03DBFFB9-6B97-453D-8B7D-05D0DFBD13A0}" destId="{7F0409D9-92F1-448F-AE6E-D391F92BF593}" srcOrd="2" destOrd="0" presId="urn:microsoft.com/office/officeart/2005/8/layout/hierarchy2"/>
    <dgm:cxn modelId="{0276D1ED-8E44-44E9-BC60-D0B6B23F049B}" type="presParOf" srcId="{7F0409D9-92F1-448F-AE6E-D391F92BF593}" destId="{AC517B95-BCE1-4697-99D7-D813524088C6}" srcOrd="0" destOrd="0" presId="urn:microsoft.com/office/officeart/2005/8/layout/hierarchy2"/>
    <dgm:cxn modelId="{32B9666F-6001-409F-931F-9E05579A9CCF}" type="presParOf" srcId="{03DBFFB9-6B97-453D-8B7D-05D0DFBD13A0}" destId="{8EAD15F0-2703-44A8-9749-67E9E8DB45F6}" srcOrd="3" destOrd="0" presId="urn:microsoft.com/office/officeart/2005/8/layout/hierarchy2"/>
    <dgm:cxn modelId="{2DB4A2A5-773C-407B-AD82-045989822DD5}" type="presParOf" srcId="{8EAD15F0-2703-44A8-9749-67E9E8DB45F6}" destId="{9BC6C60E-5E57-4BC0-AD10-C30A2E76402A}" srcOrd="0" destOrd="0" presId="urn:microsoft.com/office/officeart/2005/8/layout/hierarchy2"/>
    <dgm:cxn modelId="{2A574AB1-EC7F-4D45-90D6-AD503C1C786C}" type="presParOf" srcId="{8EAD15F0-2703-44A8-9749-67E9E8DB45F6}" destId="{C9CB9475-3D59-4548-AA84-497B854F779D}" srcOrd="1" destOrd="0" presId="urn:microsoft.com/office/officeart/2005/8/layout/hierarchy2"/>
    <dgm:cxn modelId="{203A2212-95EA-404B-9D12-49553AE27C7C}" type="presParOf" srcId="{C9CB9475-3D59-4548-AA84-497B854F779D}" destId="{46BFAED0-E6E3-4E26-A6CB-B228B5B113E5}" srcOrd="0" destOrd="0" presId="urn:microsoft.com/office/officeart/2005/8/layout/hierarchy2"/>
    <dgm:cxn modelId="{86A154B0-2E7F-423C-8134-C23F6740C187}" type="presParOf" srcId="{46BFAED0-E6E3-4E26-A6CB-B228B5B113E5}" destId="{129BCBCF-9F8B-4B11-9D44-CC71C9DDD8AA}" srcOrd="0" destOrd="0" presId="urn:microsoft.com/office/officeart/2005/8/layout/hierarchy2"/>
    <dgm:cxn modelId="{3CFBE80B-02C9-4835-9183-1DF0216A7B41}" type="presParOf" srcId="{C9CB9475-3D59-4548-AA84-497B854F779D}" destId="{A7DA77DC-686A-4B32-9367-5271BB762D38}" srcOrd="1" destOrd="0" presId="urn:microsoft.com/office/officeart/2005/8/layout/hierarchy2"/>
    <dgm:cxn modelId="{026FE739-044E-4C75-BF56-81C4A9EDC0C2}" type="presParOf" srcId="{A7DA77DC-686A-4B32-9367-5271BB762D38}" destId="{7D5C3C59-8818-4016-9AAC-302F844BDF0B}" srcOrd="0" destOrd="0" presId="urn:microsoft.com/office/officeart/2005/8/layout/hierarchy2"/>
    <dgm:cxn modelId="{4565AE6C-BFDD-4C19-98BC-8BCF78FDEDBF}" type="presParOf" srcId="{A7DA77DC-686A-4B32-9367-5271BB762D38}" destId="{FA83C9C5-E1FB-42B3-A755-3AF008B5E54C}" srcOrd="1" destOrd="0" presId="urn:microsoft.com/office/officeart/2005/8/layout/hierarchy2"/>
    <dgm:cxn modelId="{16376CF5-1D6E-4078-877F-C81D941B0E3D}" type="presParOf" srcId="{FA83C9C5-E1FB-42B3-A755-3AF008B5E54C}" destId="{D8248207-C052-4922-BED2-92F920860F37}" srcOrd="0" destOrd="0" presId="urn:microsoft.com/office/officeart/2005/8/layout/hierarchy2"/>
    <dgm:cxn modelId="{DC226BDB-D6FA-47E5-B95D-4D82FC1B2E2C}" type="presParOf" srcId="{D8248207-C052-4922-BED2-92F920860F37}" destId="{C3E967A5-E0A4-4BBB-9F04-7C5CB8D41C3B}" srcOrd="0" destOrd="0" presId="urn:microsoft.com/office/officeart/2005/8/layout/hierarchy2"/>
    <dgm:cxn modelId="{BB040B1B-605C-4904-9FCD-0482A4D311BD}" type="presParOf" srcId="{FA83C9C5-E1FB-42B3-A755-3AF008B5E54C}" destId="{71A783B9-B33B-4573-8383-DE394B4288BB}" srcOrd="1" destOrd="0" presId="urn:microsoft.com/office/officeart/2005/8/layout/hierarchy2"/>
    <dgm:cxn modelId="{1F00F58B-E6F9-42D3-A754-62E307B27A83}" type="presParOf" srcId="{71A783B9-B33B-4573-8383-DE394B4288BB}" destId="{EF435E7F-4F28-4A1A-AD3A-1200C1A9D622}" srcOrd="0" destOrd="0" presId="urn:microsoft.com/office/officeart/2005/8/layout/hierarchy2"/>
    <dgm:cxn modelId="{60107374-5EFC-4203-8C03-3F5C2F836071}" type="presParOf" srcId="{71A783B9-B33B-4573-8383-DE394B4288BB}" destId="{C8D4CC6A-70FD-4CFE-9FF4-C55643B057D7}" srcOrd="1" destOrd="0" presId="urn:microsoft.com/office/officeart/2005/8/layout/hierarchy2"/>
    <dgm:cxn modelId="{ED6C13A6-4DCB-F949-B297-35A13FCD9029}" type="presParOf" srcId="{C9CB9475-3D59-4548-AA84-497B854F779D}" destId="{DDC3B5BD-6CE9-9747-93F5-44AB229E0DC9}" srcOrd="2" destOrd="0" presId="urn:microsoft.com/office/officeart/2005/8/layout/hierarchy2"/>
    <dgm:cxn modelId="{AE044651-AB8E-314A-AF47-B3B47DF43C29}" type="presParOf" srcId="{DDC3B5BD-6CE9-9747-93F5-44AB229E0DC9}" destId="{AB2ACDDA-1D73-5549-9683-D1CB5D02C9CB}" srcOrd="0" destOrd="0" presId="urn:microsoft.com/office/officeart/2005/8/layout/hierarchy2"/>
    <dgm:cxn modelId="{9DBC1256-76C2-A44B-88F4-13CD785A75D2}" type="presParOf" srcId="{C9CB9475-3D59-4548-AA84-497B854F779D}" destId="{37A75679-A8C6-1C49-AF3D-6D0806F3D1FF}" srcOrd="3" destOrd="0" presId="urn:microsoft.com/office/officeart/2005/8/layout/hierarchy2"/>
    <dgm:cxn modelId="{416A64D4-7CA6-9E47-A087-5A60B1CF625D}" type="presParOf" srcId="{37A75679-A8C6-1C49-AF3D-6D0806F3D1FF}" destId="{763BDBCC-F46B-4544-8C9E-5D5AFAD51EE6}" srcOrd="0" destOrd="0" presId="urn:microsoft.com/office/officeart/2005/8/layout/hierarchy2"/>
    <dgm:cxn modelId="{5D289D79-E15D-1141-BFA7-21EC6D7C4506}" type="presParOf" srcId="{37A75679-A8C6-1C49-AF3D-6D0806F3D1FF}" destId="{80A8FF52-5055-AE46-94A6-E1756DD09A2F}" srcOrd="1" destOrd="0" presId="urn:microsoft.com/office/officeart/2005/8/layout/hierarchy2"/>
    <dgm:cxn modelId="{AC0721C0-5319-45E0-84B2-EF2774ADEF85}" type="presParOf" srcId="{80A8FF52-5055-AE46-94A6-E1756DD09A2F}" destId="{344D1E9F-F5FD-4CCC-A04F-D3E1CD83BA7F}" srcOrd="0" destOrd="0" presId="urn:microsoft.com/office/officeart/2005/8/layout/hierarchy2"/>
    <dgm:cxn modelId="{3681DC25-75F7-4AA2-A264-4E14366DDC51}" type="presParOf" srcId="{344D1E9F-F5FD-4CCC-A04F-D3E1CD83BA7F}" destId="{4715CB27-3721-4052-B7F5-0A2CD9A4B722}" srcOrd="0" destOrd="0" presId="urn:microsoft.com/office/officeart/2005/8/layout/hierarchy2"/>
    <dgm:cxn modelId="{174F1A81-8380-4749-949D-DC87013AB620}" type="presParOf" srcId="{80A8FF52-5055-AE46-94A6-E1756DD09A2F}" destId="{8B757C5C-6875-41E2-8D41-43B15DF4BF94}" srcOrd="1" destOrd="0" presId="urn:microsoft.com/office/officeart/2005/8/layout/hierarchy2"/>
    <dgm:cxn modelId="{03A26DA0-3BD3-4A27-AB50-5279204450F0}" type="presParOf" srcId="{8B757C5C-6875-41E2-8D41-43B15DF4BF94}" destId="{30D77FD4-7DB7-48E3-BEC0-B03D42AD10E8}" srcOrd="0" destOrd="0" presId="urn:microsoft.com/office/officeart/2005/8/layout/hierarchy2"/>
    <dgm:cxn modelId="{C59AE8F2-B4AA-45E2-957A-7419585075C8}" type="presParOf" srcId="{8B757C5C-6875-41E2-8D41-43B15DF4BF94}" destId="{2FE99C01-365B-4F84-A460-E1BAA9B26C3C}" srcOrd="1" destOrd="0" presId="urn:microsoft.com/office/officeart/2005/8/layout/hierarchy2"/>
    <dgm:cxn modelId="{A2E4D877-4559-4FBC-80EA-F510DC0B8B98}" type="presParOf" srcId="{0B8E8A4F-7875-4C8A-A60B-AE4E0A470214}" destId="{0A5A67A2-4283-4488-AED4-50F8C2EA1C24}" srcOrd="4" destOrd="0" presId="urn:microsoft.com/office/officeart/2005/8/layout/hierarchy2"/>
    <dgm:cxn modelId="{93766643-E1D5-4CA3-AFEF-38901582D9CA}" type="presParOf" srcId="{0A5A67A2-4283-4488-AED4-50F8C2EA1C24}" destId="{A006E364-A4C4-41F3-B879-3D8B4206061D}" srcOrd="0" destOrd="0" presId="urn:microsoft.com/office/officeart/2005/8/layout/hierarchy2"/>
    <dgm:cxn modelId="{E2C09C34-6EB4-4301-86A7-38CAE7F82005}" type="presParOf" srcId="{0B8E8A4F-7875-4C8A-A60B-AE4E0A470214}" destId="{99781675-D271-4D58-9623-7F6D3E707D1B}" srcOrd="5" destOrd="0" presId="urn:microsoft.com/office/officeart/2005/8/layout/hierarchy2"/>
    <dgm:cxn modelId="{C8D070BE-EA4F-4592-BF75-070356FA05DE}" type="presParOf" srcId="{99781675-D271-4D58-9623-7F6D3E707D1B}" destId="{62981863-00C3-4E14-80A0-084E00D0572A}" srcOrd="0" destOrd="0" presId="urn:microsoft.com/office/officeart/2005/8/layout/hierarchy2"/>
    <dgm:cxn modelId="{8E405700-9AF1-41D3-A392-5BFF63109EFF}" type="presParOf" srcId="{99781675-D271-4D58-9623-7F6D3E707D1B}" destId="{84E76154-3CE1-4811-BF80-D8BEFA3BD868}" srcOrd="1" destOrd="0" presId="urn:microsoft.com/office/officeart/2005/8/layout/hierarchy2"/>
    <dgm:cxn modelId="{11F0E0D3-95C2-44DE-B293-C1EF94DF9A6B}" type="presParOf" srcId="{84E76154-3CE1-4811-BF80-D8BEFA3BD868}" destId="{78DC4A9F-88A6-4E0A-BFB5-7250E6A733CC}" srcOrd="0" destOrd="0" presId="urn:microsoft.com/office/officeart/2005/8/layout/hierarchy2"/>
    <dgm:cxn modelId="{9CEF9A03-BEE7-4BB6-9CB1-2B4C34A2A615}" type="presParOf" srcId="{78DC4A9F-88A6-4E0A-BFB5-7250E6A733CC}" destId="{1F530A2A-0150-4CA3-A94E-816A3B42E5A9}" srcOrd="0" destOrd="0" presId="urn:microsoft.com/office/officeart/2005/8/layout/hierarchy2"/>
    <dgm:cxn modelId="{DDA2F3FB-3F98-46E7-A613-891EA864D61C}" type="presParOf" srcId="{84E76154-3CE1-4811-BF80-D8BEFA3BD868}" destId="{9E6BE0F3-C60D-4ABD-9086-AAE748704724}" srcOrd="1" destOrd="0" presId="urn:microsoft.com/office/officeart/2005/8/layout/hierarchy2"/>
    <dgm:cxn modelId="{0EAA8E13-4644-4A47-911F-70539D83F80C}" type="presParOf" srcId="{9E6BE0F3-C60D-4ABD-9086-AAE748704724}" destId="{9BF0F4BF-0CC0-463B-9E90-D0C354E006D1}" srcOrd="0" destOrd="0" presId="urn:microsoft.com/office/officeart/2005/8/layout/hierarchy2"/>
    <dgm:cxn modelId="{63E1A6D1-79AE-4184-A15B-B9C080E54C58}" type="presParOf" srcId="{9E6BE0F3-C60D-4ABD-9086-AAE748704724}" destId="{7EC82DD1-9BD5-4DEF-85CD-8F2C8B7309F3}" srcOrd="1" destOrd="0" presId="urn:microsoft.com/office/officeart/2005/8/layout/hierarchy2"/>
    <dgm:cxn modelId="{4CB86060-CC08-4F7D-AC4E-DB679B82B8B5}" type="presParOf" srcId="{7EC82DD1-9BD5-4DEF-85CD-8F2C8B7309F3}" destId="{9FDE2FB9-F998-4E35-81A9-6B37BAF8EA8A}" srcOrd="0" destOrd="0" presId="urn:microsoft.com/office/officeart/2005/8/layout/hierarchy2"/>
    <dgm:cxn modelId="{4D883009-B983-4ADF-8E6D-F39631355FA0}" type="presParOf" srcId="{9FDE2FB9-F998-4E35-81A9-6B37BAF8EA8A}" destId="{157BE0E7-DE49-4400-9F9A-67EC25082DA1}" srcOrd="0" destOrd="0" presId="urn:microsoft.com/office/officeart/2005/8/layout/hierarchy2"/>
    <dgm:cxn modelId="{516CBFB2-A078-43AD-AA0F-B18FD79758DE}" type="presParOf" srcId="{7EC82DD1-9BD5-4DEF-85CD-8F2C8B7309F3}" destId="{2A41D662-6AE1-4AB7-AA74-DEBFED87C9D8}" srcOrd="1" destOrd="0" presId="urn:microsoft.com/office/officeart/2005/8/layout/hierarchy2"/>
    <dgm:cxn modelId="{BDD2D1D1-CB02-4031-81D3-842361C7D81E}" type="presParOf" srcId="{2A41D662-6AE1-4AB7-AA74-DEBFED87C9D8}" destId="{602366C7-20AB-49A8-8E2C-DEB32DCB4470}" srcOrd="0" destOrd="0" presId="urn:microsoft.com/office/officeart/2005/8/layout/hierarchy2"/>
    <dgm:cxn modelId="{9FD2CB9C-67CC-448F-9504-58A17BCBE5B4}" type="presParOf" srcId="{2A41D662-6AE1-4AB7-AA74-DEBFED87C9D8}" destId="{223B70B5-12EF-44E2-86BD-4B57F58F4F1E}" srcOrd="1" destOrd="0" presId="urn:microsoft.com/office/officeart/2005/8/layout/hierarchy2"/>
    <dgm:cxn modelId="{1AFBEF30-8619-40D2-A111-16E98130AABA}" type="presParOf" srcId="{223B70B5-12EF-44E2-86BD-4B57F58F4F1E}" destId="{B3BE7488-C225-49F6-95F9-46A388987D78}" srcOrd="0" destOrd="0" presId="urn:microsoft.com/office/officeart/2005/8/layout/hierarchy2"/>
    <dgm:cxn modelId="{F20117D8-4058-451F-9D32-968AE4DB4F0B}" type="presParOf" srcId="{B3BE7488-C225-49F6-95F9-46A388987D78}" destId="{38C0ACCC-9B69-4B7C-BBDD-68446EE8EA74}" srcOrd="0" destOrd="0" presId="urn:microsoft.com/office/officeart/2005/8/layout/hierarchy2"/>
    <dgm:cxn modelId="{8B85F3F7-614D-49F9-B249-F0976527E4BA}" type="presParOf" srcId="{223B70B5-12EF-44E2-86BD-4B57F58F4F1E}" destId="{6EE079F4-A37F-4923-B3A5-46FB719F1180}" srcOrd="1" destOrd="0" presId="urn:microsoft.com/office/officeart/2005/8/layout/hierarchy2"/>
    <dgm:cxn modelId="{4D4FC538-66E0-4C98-AB4D-708EAD611645}" type="presParOf" srcId="{6EE079F4-A37F-4923-B3A5-46FB719F1180}" destId="{AB40002C-E03F-4B02-A7CB-1E3A026CA51C}" srcOrd="0" destOrd="0" presId="urn:microsoft.com/office/officeart/2005/8/layout/hierarchy2"/>
    <dgm:cxn modelId="{3543B8FC-506E-4E8A-BAFE-5D8262379FA6}" type="presParOf" srcId="{6EE079F4-A37F-4923-B3A5-46FB719F1180}" destId="{53AB8941-90CD-442C-8E17-144AE5C5B62B}" srcOrd="1" destOrd="0" presId="urn:microsoft.com/office/officeart/2005/8/layout/hierarchy2"/>
    <dgm:cxn modelId="{0E438E95-011A-4056-90B6-3660AB9FD1A0}" type="presParOf" srcId="{84E76154-3CE1-4811-BF80-D8BEFA3BD868}" destId="{48322F1C-4322-4AA2-BF49-D98A77A72DE8}" srcOrd="2" destOrd="0" presId="urn:microsoft.com/office/officeart/2005/8/layout/hierarchy2"/>
    <dgm:cxn modelId="{5FDD841C-5820-4E6A-B172-BF595B1295A2}" type="presParOf" srcId="{48322F1C-4322-4AA2-BF49-D98A77A72DE8}" destId="{E9778584-02B2-47AE-9FB7-546D25BD8983}" srcOrd="0" destOrd="0" presId="urn:microsoft.com/office/officeart/2005/8/layout/hierarchy2"/>
    <dgm:cxn modelId="{98E74AD6-B75D-48D4-85E3-4DC910A41E07}" type="presParOf" srcId="{84E76154-3CE1-4811-BF80-D8BEFA3BD868}" destId="{CA6FD582-4D8A-4A6B-9E19-9A4B111846C8}" srcOrd="3" destOrd="0" presId="urn:microsoft.com/office/officeart/2005/8/layout/hierarchy2"/>
    <dgm:cxn modelId="{49748E24-826C-4289-B792-8DD03BF248D9}" type="presParOf" srcId="{CA6FD582-4D8A-4A6B-9E19-9A4B111846C8}" destId="{6C1A3CAD-0962-4BBC-B093-CE7A2DAF94BD}" srcOrd="0" destOrd="0" presId="urn:microsoft.com/office/officeart/2005/8/layout/hierarchy2"/>
    <dgm:cxn modelId="{FE0352F4-2D0B-44AE-98A2-BE3B9B7EC12B}" type="presParOf" srcId="{CA6FD582-4D8A-4A6B-9E19-9A4B111846C8}" destId="{DC55CEC9-A542-41EE-8EBF-A86F31B53F6F}" srcOrd="1" destOrd="0" presId="urn:microsoft.com/office/officeart/2005/8/layout/hierarchy2"/>
    <dgm:cxn modelId="{800576E6-1721-4161-B87D-54E977404DFB}" type="presParOf" srcId="{DC55CEC9-A542-41EE-8EBF-A86F31B53F6F}" destId="{3BF0048E-4AF5-443C-9571-BDE6631899A6}" srcOrd="0" destOrd="0" presId="urn:microsoft.com/office/officeart/2005/8/layout/hierarchy2"/>
    <dgm:cxn modelId="{3653FABE-9D03-4107-9F33-C3C1E52D9896}" type="presParOf" srcId="{3BF0048E-4AF5-443C-9571-BDE6631899A6}" destId="{22FFBAD2-B6D7-4B83-BEEC-3C9F5D777553}" srcOrd="0" destOrd="0" presId="urn:microsoft.com/office/officeart/2005/8/layout/hierarchy2"/>
    <dgm:cxn modelId="{98FAC2AA-5762-4D5D-B390-6409FAE94676}" type="presParOf" srcId="{DC55CEC9-A542-41EE-8EBF-A86F31B53F6F}" destId="{B1832F8E-4FF3-4699-9C8C-72DCA1BA302D}" srcOrd="1" destOrd="0" presId="urn:microsoft.com/office/officeart/2005/8/layout/hierarchy2"/>
    <dgm:cxn modelId="{1866E691-BE65-495B-846B-96514E25F312}" type="presParOf" srcId="{B1832F8E-4FF3-4699-9C8C-72DCA1BA302D}" destId="{BD9DD57D-4F24-42AF-9B8A-545CE6E00C5C}" srcOrd="0" destOrd="0" presId="urn:microsoft.com/office/officeart/2005/8/layout/hierarchy2"/>
    <dgm:cxn modelId="{5101B356-D7ED-44C0-B897-598AE4033657}" type="presParOf" srcId="{B1832F8E-4FF3-4699-9C8C-72DCA1BA302D}" destId="{C2971240-D30E-4B2F-9416-A39283354FDC}" srcOrd="1" destOrd="0" presId="urn:microsoft.com/office/officeart/2005/8/layout/hierarchy2"/>
    <dgm:cxn modelId="{1CD112D7-CAD7-416D-A9B8-E57EC59C6240}" type="presParOf" srcId="{C2971240-D30E-4B2F-9416-A39283354FDC}" destId="{7172A8CF-D8AB-4793-ACEC-25E7E68BBB96}" srcOrd="0" destOrd="0" presId="urn:microsoft.com/office/officeart/2005/8/layout/hierarchy2"/>
    <dgm:cxn modelId="{8EDA472A-4103-49CE-B9F1-9C888F7EB398}" type="presParOf" srcId="{7172A8CF-D8AB-4793-ACEC-25E7E68BBB96}" destId="{1DC7274E-F77E-42A5-A5D0-C136BFB2A130}" srcOrd="0" destOrd="0" presId="urn:microsoft.com/office/officeart/2005/8/layout/hierarchy2"/>
    <dgm:cxn modelId="{C0B5AA2D-AE3C-48F3-BE1C-0ED198F340EE}" type="presParOf" srcId="{C2971240-D30E-4B2F-9416-A39283354FDC}" destId="{3906E838-6455-4BFB-A62F-8C853F5358BD}" srcOrd="1" destOrd="0" presId="urn:microsoft.com/office/officeart/2005/8/layout/hierarchy2"/>
    <dgm:cxn modelId="{F8E40058-A6D5-4216-A91A-93567AC29A0F}" type="presParOf" srcId="{3906E838-6455-4BFB-A62F-8C853F5358BD}" destId="{ED982D17-31E2-4040-985E-B5F850B76AE4}" srcOrd="0" destOrd="0" presId="urn:microsoft.com/office/officeart/2005/8/layout/hierarchy2"/>
    <dgm:cxn modelId="{68CE21BA-C61F-4221-8ACC-8E1A2207EB37}" type="presParOf" srcId="{3906E838-6455-4BFB-A62F-8C853F5358BD}" destId="{06CCCA12-6A95-478C-8045-E5E41E750B36}" srcOrd="1" destOrd="0" presId="urn:microsoft.com/office/officeart/2005/8/layout/hierarchy2"/>
    <dgm:cxn modelId="{BA1B7C35-688A-9841-88A5-EB4AE32BD4CF}" type="presParOf" srcId="{DC55CEC9-A542-41EE-8EBF-A86F31B53F6F}" destId="{DB2D2073-A658-A146-AAC5-50AE1F55CC72}" srcOrd="2" destOrd="0" presId="urn:microsoft.com/office/officeart/2005/8/layout/hierarchy2"/>
    <dgm:cxn modelId="{904E2079-512C-7447-AC7C-747D6BAE31A1}" type="presParOf" srcId="{DB2D2073-A658-A146-AAC5-50AE1F55CC72}" destId="{C102199B-8B92-9242-86CE-9C0C7D02F37E}" srcOrd="0" destOrd="0" presId="urn:microsoft.com/office/officeart/2005/8/layout/hierarchy2"/>
    <dgm:cxn modelId="{5791A9DF-DFD7-AF46-AD01-BD18A9575FE9}" type="presParOf" srcId="{DC55CEC9-A542-41EE-8EBF-A86F31B53F6F}" destId="{8B6EEE20-D0A8-694C-8E17-F57FB66321D7}" srcOrd="3" destOrd="0" presId="urn:microsoft.com/office/officeart/2005/8/layout/hierarchy2"/>
    <dgm:cxn modelId="{275F927C-EB6B-FD49-9DF8-39B903DC56E2}" type="presParOf" srcId="{8B6EEE20-D0A8-694C-8E17-F57FB66321D7}" destId="{AF25DD1C-357A-FA4A-ABB1-D3228CAD16EF}" srcOrd="0" destOrd="0" presId="urn:microsoft.com/office/officeart/2005/8/layout/hierarchy2"/>
    <dgm:cxn modelId="{A342221F-C843-714E-A304-7ED8A2E4C391}" type="presParOf" srcId="{8B6EEE20-D0A8-694C-8E17-F57FB66321D7}" destId="{07F62386-CF38-5F49-A24E-A1C16BF40D6E}" srcOrd="1" destOrd="0" presId="urn:microsoft.com/office/officeart/2005/8/layout/hierarchy2"/>
    <dgm:cxn modelId="{5142633F-D85C-4CCC-82D3-0FD385BAD87D}" type="presParOf" srcId="{07F62386-CF38-5F49-A24E-A1C16BF40D6E}" destId="{F522E06E-8FAC-4424-8E97-02310661AC9F}" srcOrd="0" destOrd="0" presId="urn:microsoft.com/office/officeart/2005/8/layout/hierarchy2"/>
    <dgm:cxn modelId="{204FD46D-5F53-4F19-905E-A4C873A2DC74}" type="presParOf" srcId="{F522E06E-8FAC-4424-8E97-02310661AC9F}" destId="{B68E75EF-25D4-4ACD-ADFF-9B8EFB87E0C7}" srcOrd="0" destOrd="0" presId="urn:microsoft.com/office/officeart/2005/8/layout/hierarchy2"/>
    <dgm:cxn modelId="{48C12B2E-06FE-4978-BA80-938B08196959}" type="presParOf" srcId="{07F62386-CF38-5F49-A24E-A1C16BF40D6E}" destId="{3F1DC0C5-5C69-4E1D-B4FD-2E8609ECB411}" srcOrd="1" destOrd="0" presId="urn:microsoft.com/office/officeart/2005/8/layout/hierarchy2"/>
    <dgm:cxn modelId="{4348D496-5010-4604-8054-D3F2A5399EF6}" type="presParOf" srcId="{3F1DC0C5-5C69-4E1D-B4FD-2E8609ECB411}" destId="{B1641A80-9D48-44A8-8EAC-2144310B5903}" srcOrd="0" destOrd="0" presId="urn:microsoft.com/office/officeart/2005/8/layout/hierarchy2"/>
    <dgm:cxn modelId="{63CAFFA4-639E-437B-9FC4-87834AE4CC51}" type="presParOf" srcId="{3F1DC0C5-5C69-4E1D-B4FD-2E8609ECB411}" destId="{4A367190-9F23-4A89-857E-53549C023ABD}" srcOrd="1" destOrd="0" presId="urn:microsoft.com/office/officeart/2005/8/layout/hierarchy2"/>
    <dgm:cxn modelId="{D20F2168-0731-4FF9-A792-EDBD65943F4C}" type="presParOf" srcId="{0B8E8A4F-7875-4C8A-A60B-AE4E0A470214}" destId="{88F99BB9-0B78-4031-A4D1-E31EF06FB3A0}" srcOrd="6" destOrd="0" presId="urn:microsoft.com/office/officeart/2005/8/layout/hierarchy2"/>
    <dgm:cxn modelId="{411F59AC-2E6B-4A81-9CC7-E4482A7E4B0A}" type="presParOf" srcId="{88F99BB9-0B78-4031-A4D1-E31EF06FB3A0}" destId="{3BC03EDF-D4F9-49BD-B6E7-F307F0A03A87}" srcOrd="0" destOrd="0" presId="urn:microsoft.com/office/officeart/2005/8/layout/hierarchy2"/>
    <dgm:cxn modelId="{9E0C2B56-212C-4023-BCED-4717F7CEB0D9}" type="presParOf" srcId="{0B8E8A4F-7875-4C8A-A60B-AE4E0A470214}" destId="{1AC74C8E-20FD-4C22-A9F8-30D30A68128D}" srcOrd="7" destOrd="0" presId="urn:microsoft.com/office/officeart/2005/8/layout/hierarchy2"/>
    <dgm:cxn modelId="{0B311D81-09A7-4B04-8FE3-558CF622D772}" type="presParOf" srcId="{1AC74C8E-20FD-4C22-A9F8-30D30A68128D}" destId="{56689786-7DE2-4FAD-99AB-12D58DDA17F3}" srcOrd="0" destOrd="0" presId="urn:microsoft.com/office/officeart/2005/8/layout/hierarchy2"/>
    <dgm:cxn modelId="{112AFBCE-B6FB-4AC0-9769-92273E6D74CE}" type="presParOf" srcId="{1AC74C8E-20FD-4C22-A9F8-30D30A68128D}" destId="{78976F2B-C894-442A-810F-67D308BB594E}" srcOrd="1" destOrd="0" presId="urn:microsoft.com/office/officeart/2005/8/layout/hierarchy2"/>
    <dgm:cxn modelId="{868AD0E4-F2D7-4EBC-B2ED-669543DA46FF}" type="presParOf" srcId="{78976F2B-C894-442A-810F-67D308BB594E}" destId="{94A43AE7-FE8D-4D5B-AA7A-A78A94FE09C6}" srcOrd="0" destOrd="0" presId="urn:microsoft.com/office/officeart/2005/8/layout/hierarchy2"/>
    <dgm:cxn modelId="{9E08049B-ED31-4FFB-9DBA-A8477A26C53A}" type="presParOf" srcId="{94A43AE7-FE8D-4D5B-AA7A-A78A94FE09C6}" destId="{7564D038-7FF3-4274-B038-2D4A464D4263}" srcOrd="0" destOrd="0" presId="urn:microsoft.com/office/officeart/2005/8/layout/hierarchy2"/>
    <dgm:cxn modelId="{00FA09FA-731C-4602-B6EA-6CECCC8761CD}" type="presParOf" srcId="{78976F2B-C894-442A-810F-67D308BB594E}" destId="{F6910731-A201-46CF-8B08-37D666E48B05}" srcOrd="1" destOrd="0" presId="urn:microsoft.com/office/officeart/2005/8/layout/hierarchy2"/>
    <dgm:cxn modelId="{E4AE62D0-5888-46B4-B105-2CDB722AE28B}" type="presParOf" srcId="{F6910731-A201-46CF-8B08-37D666E48B05}" destId="{34F86E44-8520-489A-B7F0-6554C47B4317}" srcOrd="0" destOrd="0" presId="urn:microsoft.com/office/officeart/2005/8/layout/hierarchy2"/>
    <dgm:cxn modelId="{98A3D43E-41D5-4D74-AB7A-825D3F0A2227}" type="presParOf" srcId="{F6910731-A201-46CF-8B08-37D666E48B05}" destId="{1DEA293C-31E5-42AE-8A58-73908A1C65BF}" srcOrd="1" destOrd="0" presId="urn:microsoft.com/office/officeart/2005/8/layout/hierarchy2"/>
    <dgm:cxn modelId="{D742DD9F-EF3F-43B9-BD72-E7D203CB4DB8}" type="presParOf" srcId="{1DEA293C-31E5-42AE-8A58-73908A1C65BF}" destId="{1EBD14F5-C158-4D02-BD43-6741265FDC8B}" srcOrd="0" destOrd="0" presId="urn:microsoft.com/office/officeart/2005/8/layout/hierarchy2"/>
    <dgm:cxn modelId="{2424D9A1-4BAF-40D7-B9FA-4A61583CF467}" type="presParOf" srcId="{1EBD14F5-C158-4D02-BD43-6741265FDC8B}" destId="{5265A8F8-B501-47B0-9BF1-09A4A1D855D6}" srcOrd="0" destOrd="0" presId="urn:microsoft.com/office/officeart/2005/8/layout/hierarchy2"/>
    <dgm:cxn modelId="{FA18D557-DB27-42AE-9E8F-59E13F1836D6}" type="presParOf" srcId="{1DEA293C-31E5-42AE-8A58-73908A1C65BF}" destId="{1B7203D3-9130-4B42-B9AA-AA08F07E9EA6}" srcOrd="1" destOrd="0" presId="urn:microsoft.com/office/officeart/2005/8/layout/hierarchy2"/>
    <dgm:cxn modelId="{3247189D-EF99-4A44-ACC4-E0CD7A3CEA1A}" type="presParOf" srcId="{1B7203D3-9130-4B42-B9AA-AA08F07E9EA6}" destId="{AF552D87-C2F8-4335-87C3-8793CF562AE8}" srcOrd="0" destOrd="0" presId="urn:microsoft.com/office/officeart/2005/8/layout/hierarchy2"/>
    <dgm:cxn modelId="{55943F85-5079-46A9-B143-E12B7FDA4BD1}" type="presParOf" srcId="{1B7203D3-9130-4B42-B9AA-AA08F07E9EA6}" destId="{F0E23117-F105-48C4-9084-1AB637EC8BBF}" srcOrd="1" destOrd="0" presId="urn:microsoft.com/office/officeart/2005/8/layout/hierarchy2"/>
    <dgm:cxn modelId="{068780FF-CB6D-48C2-8537-E3F6A0B84BD0}" type="presParOf" srcId="{F0E23117-F105-48C4-9084-1AB637EC8BBF}" destId="{442E9E92-307B-46BD-885E-D91A11A4A0F6}" srcOrd="0" destOrd="0" presId="urn:microsoft.com/office/officeart/2005/8/layout/hierarchy2"/>
    <dgm:cxn modelId="{80F5C0B2-1D49-4BFF-805A-4CBCBE69DEAE}" type="presParOf" srcId="{442E9E92-307B-46BD-885E-D91A11A4A0F6}" destId="{EDDBC1CF-43CD-4D2D-AF46-62A9022B2B11}" srcOrd="0" destOrd="0" presId="urn:microsoft.com/office/officeart/2005/8/layout/hierarchy2"/>
    <dgm:cxn modelId="{128DF762-81A1-4E73-95E8-C4148CC20CC3}" type="presParOf" srcId="{F0E23117-F105-48C4-9084-1AB637EC8BBF}" destId="{C912E8FD-A521-4CC1-B21C-7D1996302FC6}" srcOrd="1" destOrd="0" presId="urn:microsoft.com/office/officeart/2005/8/layout/hierarchy2"/>
    <dgm:cxn modelId="{F95E131E-9BFD-41D9-B64F-8657F4206A10}" type="presParOf" srcId="{C912E8FD-A521-4CC1-B21C-7D1996302FC6}" destId="{3B96793B-60F6-47F8-AA04-2655DB1C6FBA}" srcOrd="0" destOrd="0" presId="urn:microsoft.com/office/officeart/2005/8/layout/hierarchy2"/>
    <dgm:cxn modelId="{6AF0005E-0923-411A-93AC-C36EA76E53E1}" type="presParOf" srcId="{C912E8FD-A521-4CC1-B21C-7D1996302FC6}" destId="{DE68AA09-B39C-4D6A-9102-F66D06E512B6}" srcOrd="1" destOrd="0" presId="urn:microsoft.com/office/officeart/2005/8/layout/hierarchy2"/>
    <dgm:cxn modelId="{D1694AF3-1D0B-4F5B-B67A-1CD091321F5A}" type="presParOf" srcId="{78976F2B-C894-442A-810F-67D308BB594E}" destId="{865B67AF-79E8-4EF3-A891-1D9B18D29037}" srcOrd="2" destOrd="0" presId="urn:microsoft.com/office/officeart/2005/8/layout/hierarchy2"/>
    <dgm:cxn modelId="{D0620FA2-0D01-4BBF-BB5C-574A0458B1D8}" type="presParOf" srcId="{865B67AF-79E8-4EF3-A891-1D9B18D29037}" destId="{47E6A3A5-9EF8-4DD1-A9BC-0D519F75D923}" srcOrd="0" destOrd="0" presId="urn:microsoft.com/office/officeart/2005/8/layout/hierarchy2"/>
    <dgm:cxn modelId="{73D74A38-7F84-424F-B8A5-C9B26C83B9D6}" type="presParOf" srcId="{78976F2B-C894-442A-810F-67D308BB594E}" destId="{69160597-66D4-47E9-BA40-3E544FA29C2D}" srcOrd="3" destOrd="0" presId="urn:microsoft.com/office/officeart/2005/8/layout/hierarchy2"/>
    <dgm:cxn modelId="{D2D27672-26E8-47E2-A945-870DF90723B3}" type="presParOf" srcId="{69160597-66D4-47E9-BA40-3E544FA29C2D}" destId="{E80387AD-E2E3-493C-B1A1-EC6B46FEFB21}" srcOrd="0" destOrd="0" presId="urn:microsoft.com/office/officeart/2005/8/layout/hierarchy2"/>
    <dgm:cxn modelId="{C397F9EE-C69A-41CE-8D06-85B0D720EA39}" type="presParOf" srcId="{69160597-66D4-47E9-BA40-3E544FA29C2D}" destId="{1FA29C40-01BB-4A2C-96CC-B56E4D59020B}" srcOrd="1" destOrd="0" presId="urn:microsoft.com/office/officeart/2005/8/layout/hierarchy2"/>
    <dgm:cxn modelId="{4A4DE524-24D2-46F1-87C8-BD6D4A6E280D}" type="presParOf" srcId="{1FA29C40-01BB-4A2C-96CC-B56E4D59020B}" destId="{268C6404-731C-40F8-8081-A7A202CB774C}" srcOrd="0" destOrd="0" presId="urn:microsoft.com/office/officeart/2005/8/layout/hierarchy2"/>
    <dgm:cxn modelId="{9CC5609D-F48B-419B-8689-2657AA391328}" type="presParOf" srcId="{268C6404-731C-40F8-8081-A7A202CB774C}" destId="{A8FF9319-FA59-4DAA-9286-28E2C1726147}" srcOrd="0" destOrd="0" presId="urn:microsoft.com/office/officeart/2005/8/layout/hierarchy2"/>
    <dgm:cxn modelId="{14C193D2-3E82-4AA0-BE2F-7CEB81DF8B8B}" type="presParOf" srcId="{1FA29C40-01BB-4A2C-96CC-B56E4D59020B}" destId="{24EE3A2E-84C0-4B0B-BA1D-5059F3D28884}" srcOrd="1" destOrd="0" presId="urn:microsoft.com/office/officeart/2005/8/layout/hierarchy2"/>
    <dgm:cxn modelId="{C6A28241-9AFC-43D8-9ED0-DB9695D1F458}" type="presParOf" srcId="{24EE3A2E-84C0-4B0B-BA1D-5059F3D28884}" destId="{7C40CE19-5F27-4EB0-A179-8D31F6D8541D}" srcOrd="0" destOrd="0" presId="urn:microsoft.com/office/officeart/2005/8/layout/hierarchy2"/>
    <dgm:cxn modelId="{B13DB135-08BC-4254-AC11-36D37E9117C4}" type="presParOf" srcId="{24EE3A2E-84C0-4B0B-BA1D-5059F3D28884}" destId="{D2F244DA-8220-4AE1-9189-ED9E6FE5174C}" srcOrd="1" destOrd="0" presId="urn:microsoft.com/office/officeart/2005/8/layout/hierarchy2"/>
    <dgm:cxn modelId="{BA3F6BA3-84D6-4EA5-951A-7791EDEEB114}" type="presParOf" srcId="{D2F244DA-8220-4AE1-9189-ED9E6FE5174C}" destId="{F94885EB-3B64-4A2C-9824-D2895C97DCF2}" srcOrd="0" destOrd="0" presId="urn:microsoft.com/office/officeart/2005/8/layout/hierarchy2"/>
    <dgm:cxn modelId="{B0F8369B-47A8-4848-A2C8-A0F25CE51935}" type="presParOf" srcId="{F94885EB-3B64-4A2C-9824-D2895C97DCF2}" destId="{D01920FE-604F-42FE-8AD6-DAFCA8736C6E}" srcOrd="0" destOrd="0" presId="urn:microsoft.com/office/officeart/2005/8/layout/hierarchy2"/>
    <dgm:cxn modelId="{502451B3-C196-4BC2-A976-AD9392FD6E3D}" type="presParOf" srcId="{D2F244DA-8220-4AE1-9189-ED9E6FE5174C}" destId="{979702A3-6F10-42AD-A859-029A6CA50919}" srcOrd="1" destOrd="0" presId="urn:microsoft.com/office/officeart/2005/8/layout/hierarchy2"/>
    <dgm:cxn modelId="{0CBBA249-B24D-48E0-8EB6-EFB0DD79C591}" type="presParOf" srcId="{979702A3-6F10-42AD-A859-029A6CA50919}" destId="{064209E1-049F-400E-B396-A5BBEA1A320E}" srcOrd="0" destOrd="0" presId="urn:microsoft.com/office/officeart/2005/8/layout/hierarchy2"/>
    <dgm:cxn modelId="{00E1EBA6-852F-410A-8B9D-16610AD61C0F}" type="presParOf" srcId="{979702A3-6F10-42AD-A859-029A6CA50919}" destId="{63A5C36E-64B5-4B0E-AF1A-F5F0DFD8AEEA}" srcOrd="1" destOrd="0" presId="urn:microsoft.com/office/officeart/2005/8/layout/hierarchy2"/>
    <dgm:cxn modelId="{E838ADB5-A4D9-DC4D-ADE6-DB46E2B78437}" type="presParOf" srcId="{1FA29C40-01BB-4A2C-96CC-B56E4D59020B}" destId="{821D506B-05B5-0941-835F-1299730A992A}" srcOrd="2" destOrd="0" presId="urn:microsoft.com/office/officeart/2005/8/layout/hierarchy2"/>
    <dgm:cxn modelId="{8E9F0767-4DE5-FB4F-BDF8-AA2C1C599AD9}" type="presParOf" srcId="{821D506B-05B5-0941-835F-1299730A992A}" destId="{ECE5F3F4-4BFA-B547-AB27-695022583718}" srcOrd="0" destOrd="0" presId="urn:microsoft.com/office/officeart/2005/8/layout/hierarchy2"/>
    <dgm:cxn modelId="{879456C0-7E48-B642-9D93-711940A73CB2}" type="presParOf" srcId="{1FA29C40-01BB-4A2C-96CC-B56E4D59020B}" destId="{DBC0DF7D-D83C-3940-BB8F-56FF55B1F8E8}" srcOrd="3" destOrd="0" presId="urn:microsoft.com/office/officeart/2005/8/layout/hierarchy2"/>
    <dgm:cxn modelId="{788074F4-34F4-3D4F-A418-C0C20988F62B}" type="presParOf" srcId="{DBC0DF7D-D83C-3940-BB8F-56FF55B1F8E8}" destId="{395D8E41-3D58-2D47-BCC7-EE9BABE8BF5A}" srcOrd="0" destOrd="0" presId="urn:microsoft.com/office/officeart/2005/8/layout/hierarchy2"/>
    <dgm:cxn modelId="{CDEDC1E7-8EC5-314E-A421-CB97A8D61081}" type="presParOf" srcId="{DBC0DF7D-D83C-3940-BB8F-56FF55B1F8E8}" destId="{9B3E87D6-86FE-494A-8695-5340A4D5BE41}" srcOrd="1" destOrd="0" presId="urn:microsoft.com/office/officeart/2005/8/layout/hierarchy2"/>
    <dgm:cxn modelId="{66F631A8-3E28-4AC3-AD03-7F98B8B913DF}" type="presParOf" srcId="{9B3E87D6-86FE-494A-8695-5340A4D5BE41}" destId="{BC858B4E-A169-42E3-AE2E-EAB5D56C283E}" srcOrd="0" destOrd="0" presId="urn:microsoft.com/office/officeart/2005/8/layout/hierarchy2"/>
    <dgm:cxn modelId="{24691D98-54E4-49E5-B6AB-B6C2A3D2E359}" type="presParOf" srcId="{BC858B4E-A169-42E3-AE2E-EAB5D56C283E}" destId="{ADC77FE9-616C-4448-99EF-58331ECB0AC3}" srcOrd="0" destOrd="0" presId="urn:microsoft.com/office/officeart/2005/8/layout/hierarchy2"/>
    <dgm:cxn modelId="{99B5E02E-188E-4765-AFA7-48C8FF88C1B5}" type="presParOf" srcId="{9B3E87D6-86FE-494A-8695-5340A4D5BE41}" destId="{BDAEFFAC-0856-40C0-B363-80FA2A8AD056}" srcOrd="1" destOrd="0" presId="urn:microsoft.com/office/officeart/2005/8/layout/hierarchy2"/>
    <dgm:cxn modelId="{F493D292-F462-41BE-8028-295A3652EC2A}" type="presParOf" srcId="{BDAEFFAC-0856-40C0-B363-80FA2A8AD056}" destId="{B99A0393-6E1D-45B2-82FE-78B37D01B75E}" srcOrd="0" destOrd="0" presId="urn:microsoft.com/office/officeart/2005/8/layout/hierarchy2"/>
    <dgm:cxn modelId="{C2D74C2B-3DAC-42BE-A64B-F15A8180B484}" type="presParOf" srcId="{BDAEFFAC-0856-40C0-B363-80FA2A8AD056}" destId="{D220FFE3-0B7A-40D7-9618-A3D74BB5DE5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6D71AEF-3FCB-4053-87D7-E7B7068C187C}" type="doc">
      <dgm:prSet loTypeId="urn:microsoft.com/office/officeart/2005/8/layout/hierarchy2" loCatId="hierarchy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CA9BF31C-E2D5-4E9A-BF22-04E977401918}">
      <dgm:prSet phldrT="[Testo]" custT="1"/>
      <dgm:spPr/>
      <dgm:t>
        <a:bodyPr/>
        <a:lstStyle/>
        <a:p>
          <a:r>
            <a:rPr lang="it-IT" sz="1200" dirty="0" err="1" smtClean="0"/>
            <a:t>Splicing</a:t>
          </a:r>
          <a:endParaRPr lang="it-IT" sz="1200" dirty="0"/>
        </a:p>
      </dgm:t>
    </dgm:pt>
    <dgm:pt modelId="{C0C8F153-B859-4B08-BFD3-A19C1DA27213}" type="parTrans" cxnId="{9831896E-D1F6-4CB1-8B10-41CD8D590439}">
      <dgm:prSet custT="1"/>
      <dgm:spPr/>
      <dgm:t>
        <a:bodyPr/>
        <a:lstStyle/>
        <a:p>
          <a:endParaRPr lang="it-IT" sz="1400"/>
        </a:p>
      </dgm:t>
    </dgm:pt>
    <dgm:pt modelId="{F89FF14C-0433-4AF9-A612-3099424D26EC}" type="sibTrans" cxnId="{9831896E-D1F6-4CB1-8B10-41CD8D590439}">
      <dgm:prSet/>
      <dgm:spPr/>
      <dgm:t>
        <a:bodyPr/>
        <a:lstStyle/>
        <a:p>
          <a:endParaRPr lang="it-IT"/>
        </a:p>
      </dgm:t>
    </dgm:pt>
    <dgm:pt modelId="{AC46F794-AA17-4C92-8808-BD3770443EB5}">
      <dgm:prSet phldrT="[Testo]" custT="1"/>
      <dgm:spPr/>
      <dgm:t>
        <a:bodyPr/>
        <a:lstStyle/>
        <a:p>
          <a:r>
            <a:rPr lang="it-IT" sz="1200" dirty="0" err="1" smtClean="0"/>
            <a:t>Protein</a:t>
          </a:r>
          <a:endParaRPr lang="it-IT" sz="1200" dirty="0"/>
        </a:p>
      </dgm:t>
    </dgm:pt>
    <dgm:pt modelId="{5B2411D2-FAB5-4668-A1CA-03EDD209A98E}" type="parTrans" cxnId="{26C93DAF-82A2-44CA-BEB5-C56DCCE2344C}">
      <dgm:prSet custT="1"/>
      <dgm:spPr/>
      <dgm:t>
        <a:bodyPr/>
        <a:lstStyle/>
        <a:p>
          <a:endParaRPr lang="it-IT" sz="1400"/>
        </a:p>
      </dgm:t>
    </dgm:pt>
    <dgm:pt modelId="{9878F372-DDD5-486B-84FD-CB9C7ADE205D}" type="sibTrans" cxnId="{26C93DAF-82A2-44CA-BEB5-C56DCCE2344C}">
      <dgm:prSet/>
      <dgm:spPr/>
      <dgm:t>
        <a:bodyPr/>
        <a:lstStyle/>
        <a:p>
          <a:endParaRPr lang="it-IT"/>
        </a:p>
      </dgm:t>
    </dgm:pt>
    <dgm:pt modelId="{ED7ABE74-6E48-4AF3-ABF9-34B4EF3CAB66}">
      <dgm:prSet phldrT="[Testo]" custT="1"/>
      <dgm:spPr/>
      <dgm:t>
        <a:bodyPr/>
        <a:lstStyle/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dirty="0" smtClean="0"/>
            <a:t>CFTR </a:t>
          </a:r>
          <a:r>
            <a:rPr lang="it-IT" sz="1300" dirty="0" err="1" smtClean="0"/>
            <a:t>alterations</a:t>
          </a:r>
          <a:r>
            <a:rPr lang="it-IT" sz="1300" dirty="0" smtClean="0"/>
            <a:t> </a:t>
          </a:r>
          <a:r>
            <a:rPr lang="it-IT" sz="1300" dirty="0" err="1" smtClean="0"/>
            <a:t>after</a:t>
          </a:r>
          <a:r>
            <a:rPr lang="it-IT" sz="1300" dirty="0" smtClean="0"/>
            <a:t> </a:t>
          </a:r>
          <a:r>
            <a:rPr lang="it-IT" sz="1300" i="1" dirty="0" smtClean="0"/>
            <a:t>in </a:t>
          </a:r>
          <a:r>
            <a:rPr lang="it-IT" sz="1300" i="1" dirty="0" err="1" smtClean="0"/>
            <a:t>silico</a:t>
          </a:r>
          <a:r>
            <a:rPr lang="it-IT" sz="1300" i="1" dirty="0" smtClean="0"/>
            <a:t> </a:t>
          </a:r>
          <a:r>
            <a:rPr lang="it-IT" sz="1300" dirty="0" smtClean="0"/>
            <a:t>and </a:t>
          </a:r>
          <a:r>
            <a:rPr lang="it-IT" sz="1300" dirty="0" err="1" smtClean="0"/>
            <a:t>frequency</a:t>
          </a:r>
          <a:r>
            <a:rPr lang="it-IT" sz="1300" dirty="0" smtClean="0"/>
            <a:t> </a:t>
          </a:r>
          <a:r>
            <a:rPr lang="it-IT" sz="1300" dirty="0" err="1" smtClean="0"/>
            <a:t>analyses</a:t>
          </a:r>
          <a:endParaRPr lang="it-IT" sz="13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100" dirty="0" smtClean="0"/>
            <a:t>(</a:t>
          </a:r>
          <a:r>
            <a:rPr lang="it-IT" sz="1100" dirty="0" err="1" smtClean="0"/>
            <a:t>not</a:t>
          </a:r>
          <a:r>
            <a:rPr lang="it-IT" sz="1100" dirty="0" smtClean="0"/>
            <a:t> </a:t>
          </a:r>
          <a:r>
            <a:rPr lang="it-IT" sz="1100" dirty="0" err="1" smtClean="0"/>
            <a:t>previously</a:t>
          </a:r>
          <a:r>
            <a:rPr lang="it-IT" sz="1100" dirty="0" smtClean="0"/>
            <a:t> </a:t>
          </a:r>
          <a:r>
            <a:rPr lang="it-IT" sz="1100" dirty="0" err="1" smtClean="0"/>
            <a:t>functionally</a:t>
          </a:r>
          <a:r>
            <a:rPr lang="it-IT" sz="1100" dirty="0" smtClean="0"/>
            <a:t> </a:t>
          </a:r>
          <a:r>
            <a:rPr lang="it-IT" sz="1100" dirty="0" err="1" smtClean="0"/>
            <a:t>characterized</a:t>
          </a:r>
          <a:r>
            <a:rPr lang="it-IT" sz="1100" dirty="0" smtClean="0"/>
            <a:t>) </a:t>
          </a:r>
        </a:p>
      </dgm:t>
    </dgm:pt>
    <dgm:pt modelId="{6376E494-0244-414A-A8B2-AFC004E41AED}" type="parTrans" cxnId="{DDE2FAEF-A546-4B19-8242-76EEDABCE08F}">
      <dgm:prSet/>
      <dgm:spPr/>
      <dgm:t>
        <a:bodyPr/>
        <a:lstStyle/>
        <a:p>
          <a:endParaRPr lang="it-IT"/>
        </a:p>
      </dgm:t>
    </dgm:pt>
    <dgm:pt modelId="{E8F77744-E943-40A0-B2DB-4FCC8E1D4AAB}" type="sibTrans" cxnId="{DDE2FAEF-A546-4B19-8242-76EEDABCE08F}">
      <dgm:prSet/>
      <dgm:spPr/>
      <dgm:t>
        <a:bodyPr/>
        <a:lstStyle/>
        <a:p>
          <a:endParaRPr lang="it-IT"/>
        </a:p>
      </dgm:t>
    </dgm:pt>
    <dgm:pt modelId="{50468160-22AC-4632-B9FE-8750A903A735}">
      <dgm:prSet phldrT="[Testo]" custT="1"/>
      <dgm:spPr/>
      <dgm:t>
        <a:bodyPr/>
        <a:lstStyle/>
        <a:p>
          <a:r>
            <a:rPr lang="it-IT" sz="1200" dirty="0" smtClean="0"/>
            <a:t>3’-UTR</a:t>
          </a:r>
          <a:endParaRPr lang="it-IT" sz="1200" dirty="0"/>
        </a:p>
      </dgm:t>
    </dgm:pt>
    <dgm:pt modelId="{5BB19F57-5648-4ABF-90CA-27EBBA652E22}" type="parTrans" cxnId="{E08BB156-BAFF-4FB3-A98B-C5596103AC0A}">
      <dgm:prSet custT="1"/>
      <dgm:spPr/>
      <dgm:t>
        <a:bodyPr/>
        <a:lstStyle/>
        <a:p>
          <a:endParaRPr lang="it-IT" sz="1400"/>
        </a:p>
      </dgm:t>
    </dgm:pt>
    <dgm:pt modelId="{262EE77D-3632-447A-9EBA-3657EBC7A8CC}" type="sibTrans" cxnId="{E08BB156-BAFF-4FB3-A98B-C5596103AC0A}">
      <dgm:prSet/>
      <dgm:spPr/>
      <dgm:t>
        <a:bodyPr/>
        <a:lstStyle/>
        <a:p>
          <a:endParaRPr lang="it-IT"/>
        </a:p>
      </dgm:t>
    </dgm:pt>
    <dgm:pt modelId="{D4A998BF-2ABE-4416-941D-6A9F0C7DE26C}">
      <dgm:prSet phldrT="[Testo]" custT="1"/>
      <dgm:spPr/>
      <dgm:t>
        <a:bodyPr/>
        <a:lstStyle/>
        <a:p>
          <a:r>
            <a:rPr lang="it-IT" sz="1200" dirty="0" err="1" smtClean="0"/>
            <a:t>Rearrangements</a:t>
          </a:r>
          <a:endParaRPr lang="it-IT" sz="1200" dirty="0"/>
        </a:p>
      </dgm:t>
    </dgm:pt>
    <dgm:pt modelId="{859A128B-591F-4FAF-9C72-EACEC716172D}" type="parTrans" cxnId="{28AF38BB-EBCE-4C17-85AA-DD2415F2C741}">
      <dgm:prSet custT="1"/>
      <dgm:spPr/>
      <dgm:t>
        <a:bodyPr/>
        <a:lstStyle/>
        <a:p>
          <a:endParaRPr lang="it-IT" sz="1400"/>
        </a:p>
      </dgm:t>
    </dgm:pt>
    <dgm:pt modelId="{FB414FA9-0D2A-4FCB-B209-52FB04265050}" type="sibTrans" cxnId="{28AF38BB-EBCE-4C17-85AA-DD2415F2C741}">
      <dgm:prSet/>
      <dgm:spPr/>
      <dgm:t>
        <a:bodyPr/>
        <a:lstStyle/>
        <a:p>
          <a:endParaRPr lang="it-IT"/>
        </a:p>
      </dgm:t>
    </dgm:pt>
    <dgm:pt modelId="{D5EC9CDD-8C87-4C4C-A687-694F9A08E62F}">
      <dgm:prSet phldrT="[Testo]" custT="1"/>
      <dgm:spPr/>
      <dgm:t>
        <a:bodyPr/>
        <a:lstStyle/>
        <a:p>
          <a:r>
            <a:rPr lang="it-IT" sz="1300" dirty="0" smtClean="0"/>
            <a:t>Putative single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39F0B8A1-ADFA-491F-A2FA-FB49469FDA67}" type="parTrans" cxnId="{56E5AFA3-8DA7-44EA-8285-8FA981596344}">
      <dgm:prSet custT="1"/>
      <dgm:spPr/>
      <dgm:t>
        <a:bodyPr/>
        <a:lstStyle/>
        <a:p>
          <a:endParaRPr lang="it-IT" sz="1300"/>
        </a:p>
      </dgm:t>
    </dgm:pt>
    <dgm:pt modelId="{11FA727B-0F7D-49CA-AC38-008FB100EC7E}" type="sibTrans" cxnId="{56E5AFA3-8DA7-44EA-8285-8FA981596344}">
      <dgm:prSet/>
      <dgm:spPr/>
      <dgm:t>
        <a:bodyPr/>
        <a:lstStyle/>
        <a:p>
          <a:endParaRPr lang="it-IT"/>
        </a:p>
      </dgm:t>
    </dgm:pt>
    <dgm:pt modelId="{705B1682-159C-6342-B065-68BB776D7625}">
      <dgm:prSet phldrT="[Testo]" custT="1"/>
      <dgm:spPr/>
      <dgm:t>
        <a:bodyPr/>
        <a:lstStyle/>
        <a:p>
          <a:r>
            <a:rPr lang="it-IT" sz="1200" dirty="0" smtClean="0"/>
            <a:t>Promoter</a:t>
          </a:r>
          <a:endParaRPr lang="it-IT" sz="1200" dirty="0"/>
        </a:p>
      </dgm:t>
    </dgm:pt>
    <dgm:pt modelId="{D31D130C-52C5-3D45-8FB1-4CC195486AD1}" type="parTrans" cxnId="{693E17E8-E509-E345-821B-F5C7C69B7CF7}">
      <dgm:prSet custT="1"/>
      <dgm:spPr/>
      <dgm:t>
        <a:bodyPr/>
        <a:lstStyle/>
        <a:p>
          <a:endParaRPr lang="it-IT" sz="1400"/>
        </a:p>
      </dgm:t>
    </dgm:pt>
    <dgm:pt modelId="{B0093248-967D-E14F-A7D5-987CA4679084}" type="sibTrans" cxnId="{693E17E8-E509-E345-821B-F5C7C69B7CF7}">
      <dgm:prSet/>
      <dgm:spPr/>
      <dgm:t>
        <a:bodyPr/>
        <a:lstStyle/>
        <a:p>
          <a:endParaRPr lang="it-IT"/>
        </a:p>
      </dgm:t>
    </dgm:pt>
    <dgm:pt modelId="{CC83DE48-D989-F54A-8860-AF4CB3A65CC8}">
      <dgm:prSet phldrT="[Testo]" custT="1"/>
      <dgm:spPr>
        <a:solidFill>
          <a:srgbClr val="669900"/>
        </a:solidFill>
      </dgm:spPr>
      <dgm:t>
        <a:bodyPr/>
        <a:lstStyle/>
        <a:p>
          <a:r>
            <a:rPr lang="it-IT" sz="1000" dirty="0" smtClean="0"/>
            <a:t>Quantitative </a:t>
          </a:r>
          <a:r>
            <a:rPr lang="it-IT" sz="1000" dirty="0" err="1" smtClean="0"/>
            <a:t>real</a:t>
          </a:r>
          <a:r>
            <a:rPr lang="it-IT" sz="1000" dirty="0" smtClean="0"/>
            <a:t> time PCR</a:t>
          </a:r>
          <a:endParaRPr lang="it-IT" sz="1000" dirty="0"/>
        </a:p>
      </dgm:t>
    </dgm:pt>
    <dgm:pt modelId="{61A7F959-7B61-BF4F-AED0-27FC9489E323}" type="parTrans" cxnId="{9E06D702-9192-5341-BA96-24D61DCF7334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2A4A23B6-6942-B84F-BF7C-6B265F61350B}" type="sibTrans" cxnId="{9E06D702-9192-5341-BA96-24D61DCF7334}">
      <dgm:prSet/>
      <dgm:spPr/>
      <dgm:t>
        <a:bodyPr/>
        <a:lstStyle/>
        <a:p>
          <a:endParaRPr lang="it-IT"/>
        </a:p>
      </dgm:t>
    </dgm:pt>
    <dgm:pt modelId="{DECD0C39-D596-934E-AECD-EEC8F7C57292}">
      <dgm:prSet phldrT="[Testo]" custT="1"/>
      <dgm:spPr>
        <a:solidFill>
          <a:srgbClr val="339966"/>
        </a:solidFill>
      </dgm:spPr>
      <dgm:t>
        <a:bodyPr/>
        <a:lstStyle/>
        <a:p>
          <a:r>
            <a:rPr lang="it-IT" sz="900" dirty="0" smtClean="0"/>
            <a:t>Western </a:t>
          </a:r>
          <a:r>
            <a:rPr lang="it-IT" sz="900" dirty="0" err="1" smtClean="0"/>
            <a:t>blot</a:t>
          </a:r>
          <a:r>
            <a:rPr lang="it-IT" sz="900" dirty="0" smtClean="0"/>
            <a:t>, </a:t>
          </a:r>
          <a:r>
            <a:rPr lang="it-IT" sz="900" dirty="0" err="1" smtClean="0"/>
            <a:t>Immunofluorescence</a:t>
          </a:r>
          <a:endParaRPr lang="it-IT" sz="900" dirty="0"/>
        </a:p>
      </dgm:t>
    </dgm:pt>
    <dgm:pt modelId="{6A26B460-CD85-9D4E-BF25-E845ED9643F7}" type="parTrans" cxnId="{1DAFCFD1-412D-6B46-ACD5-ECC56A1E9EF6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14E92C97-52CF-5E4F-A522-CB7A0024C2AB}" type="sibTrans" cxnId="{1DAFCFD1-412D-6B46-ACD5-ECC56A1E9EF6}">
      <dgm:prSet/>
      <dgm:spPr/>
      <dgm:t>
        <a:bodyPr/>
        <a:lstStyle/>
        <a:p>
          <a:endParaRPr lang="it-IT"/>
        </a:p>
      </dgm:t>
    </dgm:pt>
    <dgm:pt modelId="{7660850C-8FCA-9C4B-B38B-94386CFDEEBD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000" dirty="0" smtClean="0"/>
            <a:t>Qualitative RT-PCR</a:t>
          </a:r>
          <a:endParaRPr lang="it-IT" sz="1000" dirty="0"/>
        </a:p>
      </dgm:t>
    </dgm:pt>
    <dgm:pt modelId="{DEC649BC-D84D-B24D-939F-D70797D0E93C}" type="parTrans" cxnId="{6109DDE2-6667-9A45-A8A9-D158CF5E12BF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A0ABD038-7A52-CB44-8857-3A5B05A67BF5}" type="sibTrans" cxnId="{6109DDE2-6667-9A45-A8A9-D158CF5E12BF}">
      <dgm:prSet/>
      <dgm:spPr/>
      <dgm:t>
        <a:bodyPr/>
        <a:lstStyle/>
        <a:p>
          <a:endParaRPr lang="it-IT"/>
        </a:p>
      </dgm:t>
    </dgm:pt>
    <dgm:pt modelId="{914BC7AA-891B-B842-B1DB-0E54D3632049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000" dirty="0" err="1" smtClean="0"/>
            <a:t>Construct</a:t>
          </a:r>
          <a:r>
            <a:rPr lang="it-IT" sz="1000" dirty="0" smtClean="0"/>
            <a:t> 3 (pGL3 </a:t>
          </a:r>
          <a:r>
            <a:rPr lang="it-IT" sz="1000" dirty="0" err="1" smtClean="0"/>
            <a:t>luciferase</a:t>
          </a:r>
          <a:r>
            <a:rPr lang="it-IT" sz="1000" dirty="0" smtClean="0"/>
            <a:t>)</a:t>
          </a:r>
          <a:endParaRPr lang="it-IT" sz="1000" dirty="0"/>
        </a:p>
      </dgm:t>
    </dgm:pt>
    <dgm:pt modelId="{BFFD073F-B0EA-ED48-B0F5-8EDEA62B4922}" type="parTrans" cxnId="{525C30B7-C0D1-8141-8872-7DB96AC5AA86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72370DA0-28DB-E045-9FE0-1D4A94DA2533}" type="sibTrans" cxnId="{525C30B7-C0D1-8141-8872-7DB96AC5AA86}">
      <dgm:prSet/>
      <dgm:spPr/>
      <dgm:t>
        <a:bodyPr/>
        <a:lstStyle/>
        <a:p>
          <a:endParaRPr lang="it-IT"/>
        </a:p>
      </dgm:t>
    </dgm:pt>
    <dgm:pt modelId="{1BEB0789-74DA-7C46-840A-EE689DB89F2F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000" dirty="0" err="1" smtClean="0"/>
            <a:t>Walking</a:t>
          </a:r>
          <a:r>
            <a:rPr lang="it-IT" sz="1000" dirty="0" smtClean="0"/>
            <a:t>/</a:t>
          </a:r>
          <a:r>
            <a:rPr lang="it-IT" sz="1000" dirty="0" err="1" smtClean="0"/>
            <a:t>sequencing</a:t>
          </a:r>
          <a:endParaRPr lang="it-IT" sz="1000" dirty="0"/>
        </a:p>
      </dgm:t>
    </dgm:pt>
    <dgm:pt modelId="{7F569D0A-3A18-8640-B2BD-50892A54609C}" type="parTrans" cxnId="{EA5C67F8-AADB-7B40-AF3D-791646FDF902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27F7389A-5BC7-CD4C-A076-955E3BC3FCAB}" type="sibTrans" cxnId="{EA5C67F8-AADB-7B40-AF3D-791646FDF902}">
      <dgm:prSet/>
      <dgm:spPr/>
      <dgm:t>
        <a:bodyPr/>
        <a:lstStyle/>
        <a:p>
          <a:endParaRPr lang="it-IT"/>
        </a:p>
      </dgm:t>
    </dgm:pt>
    <dgm:pt modelId="{E721A5B4-E3F3-EE4B-80D8-542D87DBE150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000" dirty="0" smtClean="0"/>
            <a:t>Qualitative RT-PCR</a:t>
          </a:r>
          <a:endParaRPr lang="it-IT" sz="1000" dirty="0"/>
        </a:p>
      </dgm:t>
    </dgm:pt>
    <dgm:pt modelId="{E1D5D940-C5D3-DC48-B262-9FC72ECD8263}" type="parTrans" cxnId="{25FC1CCA-F72D-DB41-9007-799D9D277373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124E9480-87F1-8141-983B-A273F1369C1D}" type="sibTrans" cxnId="{25FC1CCA-F72D-DB41-9007-799D9D277373}">
      <dgm:prSet/>
      <dgm:spPr/>
      <dgm:t>
        <a:bodyPr/>
        <a:lstStyle/>
        <a:p>
          <a:endParaRPr lang="it-IT"/>
        </a:p>
      </dgm:t>
    </dgm:pt>
    <dgm:pt modelId="{BFAA6786-97EB-1F4E-93C9-5C050E332424}">
      <dgm:prSet phldrT="[Testo]" custT="1"/>
      <dgm:spPr>
        <a:solidFill>
          <a:srgbClr val="669900"/>
        </a:solidFill>
      </dgm:spPr>
      <dgm:t>
        <a:bodyPr/>
        <a:lstStyle/>
        <a:p>
          <a:r>
            <a:rPr lang="it-IT" sz="1000" dirty="0" smtClean="0"/>
            <a:t>Quantitative </a:t>
          </a:r>
          <a:r>
            <a:rPr lang="it-IT" sz="1000" dirty="0" err="1" smtClean="0"/>
            <a:t>real</a:t>
          </a:r>
          <a:r>
            <a:rPr lang="it-IT" sz="1000" dirty="0" smtClean="0"/>
            <a:t> time PCR</a:t>
          </a:r>
          <a:endParaRPr lang="it-IT" sz="1000" dirty="0"/>
        </a:p>
      </dgm:t>
    </dgm:pt>
    <dgm:pt modelId="{F5E26505-A996-0842-913C-6CFC2D23AD9C}" type="parTrans" cxnId="{C7BD2DBD-DB59-9440-922C-BCF37D038592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1078EA84-BD04-C144-BBAC-16849FA1DB73}" type="sibTrans" cxnId="{C7BD2DBD-DB59-9440-922C-BCF37D038592}">
      <dgm:prSet/>
      <dgm:spPr/>
      <dgm:t>
        <a:bodyPr/>
        <a:lstStyle/>
        <a:p>
          <a:endParaRPr lang="it-IT"/>
        </a:p>
      </dgm:t>
    </dgm:pt>
    <dgm:pt modelId="{61012BF3-D454-B84C-A7D4-6C82DDD42B87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000" dirty="0" err="1" smtClean="0"/>
            <a:t>Construct</a:t>
          </a:r>
          <a:r>
            <a:rPr lang="it-IT" sz="1000" dirty="0" smtClean="0"/>
            <a:t> 1 (pGL3 </a:t>
          </a:r>
          <a:r>
            <a:rPr lang="it-IT" sz="1000" dirty="0" err="1" smtClean="0"/>
            <a:t>luciferase</a:t>
          </a:r>
          <a:r>
            <a:rPr lang="it-IT" sz="1000" dirty="0" smtClean="0"/>
            <a:t>)</a:t>
          </a:r>
          <a:endParaRPr lang="it-IT" sz="1000" dirty="0"/>
        </a:p>
      </dgm:t>
    </dgm:pt>
    <dgm:pt modelId="{AD875597-B5D0-A74B-A894-BA60B63ED432}" type="parTrans" cxnId="{19D4DF58-B7E0-504B-BEEA-17C1BDED1A2F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9017E264-F8B3-7F41-9669-70F9F721280C}" type="sibTrans" cxnId="{19D4DF58-B7E0-504B-BEEA-17C1BDED1A2F}">
      <dgm:prSet/>
      <dgm:spPr/>
      <dgm:t>
        <a:bodyPr/>
        <a:lstStyle/>
        <a:p>
          <a:endParaRPr lang="it-IT"/>
        </a:p>
      </dgm:t>
    </dgm:pt>
    <dgm:pt modelId="{618294CA-8AFE-A743-85C0-BDC08754A69A}">
      <dgm:prSet phldrT="[Testo]" custT="1"/>
      <dgm:spPr>
        <a:solidFill>
          <a:srgbClr val="669900"/>
        </a:solidFill>
      </dgm:spPr>
      <dgm:t>
        <a:bodyPr/>
        <a:lstStyle/>
        <a:p>
          <a:r>
            <a:rPr lang="it-IT" sz="1000" dirty="0" smtClean="0"/>
            <a:t>Quantitative </a:t>
          </a:r>
          <a:r>
            <a:rPr lang="it-IT" sz="1000" dirty="0" err="1" smtClean="0"/>
            <a:t>real</a:t>
          </a:r>
          <a:r>
            <a:rPr lang="it-IT" sz="1000" dirty="0" smtClean="0"/>
            <a:t> time PCR</a:t>
          </a:r>
          <a:endParaRPr lang="it-IT" sz="1000" dirty="0"/>
        </a:p>
      </dgm:t>
    </dgm:pt>
    <dgm:pt modelId="{944FB2AB-6D42-F840-AE7E-5557C8BC90FB}" type="parTrans" cxnId="{9FF1EB25-0522-CF48-B93E-A5BCC94304EB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63B6B2DA-C7CA-0D4E-8AAA-FBC8628FB88A}" type="sibTrans" cxnId="{9FF1EB25-0522-CF48-B93E-A5BCC94304EB}">
      <dgm:prSet/>
      <dgm:spPr/>
      <dgm:t>
        <a:bodyPr/>
        <a:lstStyle/>
        <a:p>
          <a:endParaRPr lang="it-IT"/>
        </a:p>
      </dgm:t>
    </dgm:pt>
    <dgm:pt modelId="{C2A3283C-306B-1E47-821A-EEFCD8E64352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214C72D1-AB74-F248-8488-D7085C830F48}" type="parTrans" cxnId="{9936C04C-E17D-D44B-BD54-128A982CA94A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0DF2B40B-F4E4-4F47-B56F-28BA51CF1917}" type="sibTrans" cxnId="{9936C04C-E17D-D44B-BD54-128A982CA94A}">
      <dgm:prSet/>
      <dgm:spPr/>
      <dgm:t>
        <a:bodyPr/>
        <a:lstStyle/>
        <a:p>
          <a:endParaRPr lang="it-IT"/>
        </a:p>
      </dgm:t>
    </dgm:pt>
    <dgm:pt modelId="{E65696D4-4045-FC4F-A697-E1106F9BF471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B85C6294-C6EE-F346-95C2-3279D997C3E2}" type="parTrans" cxnId="{9FEBBB79-741F-0445-BAA9-35FACCA27111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F7FE02B2-DA43-BE4F-B6A5-6EEA692DE1DD}" type="sibTrans" cxnId="{9FEBBB79-741F-0445-BAA9-35FACCA27111}">
      <dgm:prSet/>
      <dgm:spPr/>
      <dgm:t>
        <a:bodyPr/>
        <a:lstStyle/>
        <a:p>
          <a:endParaRPr lang="it-IT"/>
        </a:p>
      </dgm:t>
    </dgm:pt>
    <dgm:pt modelId="{AC6D1819-BA82-EF43-A196-30D33A8E57E3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7675781B-6ADC-694B-8281-52B0807D8E97}" type="parTrans" cxnId="{66F6F131-4DB2-F545-A78B-CB4BFB0F7200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561A28C6-62F7-6C48-A712-A487A57AF2AC}" type="sibTrans" cxnId="{66F6F131-4DB2-F545-A78B-CB4BFB0F7200}">
      <dgm:prSet/>
      <dgm:spPr/>
      <dgm:t>
        <a:bodyPr/>
        <a:lstStyle/>
        <a:p>
          <a:endParaRPr lang="it-IT"/>
        </a:p>
      </dgm:t>
    </dgm:pt>
    <dgm:pt modelId="{E0BF28C2-EEA1-CE47-880C-2C5B44A9495A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1CCEA5E9-558C-2141-B933-AB38B2DBFF51}" type="parTrans" cxnId="{34D47793-7AEF-5148-9D49-9D1DE8010098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1682B345-D34C-B946-A781-5718D1CEA749}" type="sibTrans" cxnId="{34D47793-7AEF-5148-9D49-9D1DE8010098}">
      <dgm:prSet/>
      <dgm:spPr/>
      <dgm:t>
        <a:bodyPr/>
        <a:lstStyle/>
        <a:p>
          <a:endParaRPr lang="it-IT"/>
        </a:p>
      </dgm:t>
    </dgm:pt>
    <dgm:pt modelId="{77439D70-6F23-034B-8EB5-A345E3890D6C}">
      <dgm:prSet phldrT="[Testo]" custT="1"/>
      <dgm:spPr>
        <a:solidFill>
          <a:srgbClr val="99CC00"/>
        </a:solidFill>
      </dgm:spPr>
      <dgm:t>
        <a:bodyPr/>
        <a:lstStyle/>
        <a:p>
          <a:r>
            <a:rPr lang="it-IT" sz="1100" dirty="0" err="1" smtClean="0"/>
            <a:t>Genomic</a:t>
          </a:r>
          <a:r>
            <a:rPr lang="it-IT" sz="1100" dirty="0" smtClean="0"/>
            <a:t> DNA</a:t>
          </a:r>
          <a:endParaRPr lang="it-IT" sz="1100" dirty="0"/>
        </a:p>
      </dgm:t>
    </dgm:pt>
    <dgm:pt modelId="{57DE8685-8E4A-9E49-94E5-D02C1608453C}" type="parTrans" cxnId="{D4579E83-34CA-2E43-9AB0-9CB222825195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1FAA49BD-D1E9-914F-B856-5A92D8916DA1}" type="sibTrans" cxnId="{D4579E83-34CA-2E43-9AB0-9CB222825195}">
      <dgm:prSet/>
      <dgm:spPr/>
      <dgm:t>
        <a:bodyPr/>
        <a:lstStyle/>
        <a:p>
          <a:endParaRPr lang="it-IT"/>
        </a:p>
      </dgm:t>
    </dgm:pt>
    <dgm:pt modelId="{7B7D5F6B-729F-1D4C-B3AA-53F2DEB9BDDC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58D85C90-C4B9-ED48-AC98-6E8FB4EC2C93}" type="parTrans" cxnId="{C422D2FD-BA5B-A74F-A4D7-77839BD698F1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AB017091-2A53-8B47-9EA6-7598D10F4A42}" type="sibTrans" cxnId="{C422D2FD-BA5B-A74F-A4D7-77839BD698F1}">
      <dgm:prSet/>
      <dgm:spPr/>
      <dgm:t>
        <a:bodyPr/>
        <a:lstStyle/>
        <a:p>
          <a:endParaRPr lang="it-IT"/>
        </a:p>
      </dgm:t>
    </dgm:pt>
    <dgm:pt modelId="{C6D2E5FE-3ADB-114C-B76D-D191B8A3070F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900" dirty="0" smtClean="0"/>
            <a:t>Membrane </a:t>
          </a:r>
          <a:r>
            <a:rPr lang="it-IT" sz="900" dirty="0" err="1" smtClean="0"/>
            <a:t>potential</a:t>
          </a:r>
          <a:r>
            <a:rPr lang="it-IT" sz="900" dirty="0" smtClean="0"/>
            <a:t>, </a:t>
          </a:r>
          <a:r>
            <a:rPr lang="it-IT" sz="900" dirty="0" err="1" smtClean="0"/>
            <a:t>Fluid</a:t>
          </a:r>
          <a:r>
            <a:rPr lang="it-IT" sz="900" dirty="0" smtClean="0"/>
            <a:t> </a:t>
          </a:r>
          <a:r>
            <a:rPr lang="it-IT" sz="900" dirty="0" err="1" smtClean="0"/>
            <a:t>absorption</a:t>
          </a:r>
          <a:endParaRPr lang="it-IT" sz="900" dirty="0"/>
        </a:p>
      </dgm:t>
    </dgm:pt>
    <dgm:pt modelId="{B96E6F41-6B0F-A24B-B98A-74B86CC9037D}" type="parTrans" cxnId="{01EDD89F-F08C-8D44-9A10-27171542A51A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98F6FA70-292F-1144-AC17-7F0412C27AB1}" type="sibTrans" cxnId="{01EDD89F-F08C-8D44-9A10-27171542A51A}">
      <dgm:prSet/>
      <dgm:spPr/>
      <dgm:t>
        <a:bodyPr/>
        <a:lstStyle/>
        <a:p>
          <a:endParaRPr lang="it-IT"/>
        </a:p>
      </dgm:t>
    </dgm:pt>
    <dgm:pt modelId="{77FC00E4-0D2F-A146-B692-4885B6C3753E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1100" dirty="0" err="1" smtClean="0"/>
            <a:t>Primary</a:t>
          </a:r>
          <a:r>
            <a:rPr lang="it-IT" sz="1100" dirty="0" smtClean="0"/>
            <a:t> </a:t>
          </a:r>
          <a:r>
            <a:rPr lang="it-IT" sz="1100" dirty="0" err="1" smtClean="0"/>
            <a:t>cultures</a:t>
          </a:r>
          <a:endParaRPr lang="it-IT" sz="1100" dirty="0"/>
        </a:p>
      </dgm:t>
    </dgm:pt>
    <dgm:pt modelId="{50D6122F-23B0-554C-9F48-18AFE099620C}" type="parTrans" cxnId="{E1C2E112-127E-2946-AD83-8B470A159016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C3F7579C-74CE-8C44-94CE-2C83C041A585}" type="sibTrans" cxnId="{E1C2E112-127E-2946-AD83-8B470A159016}">
      <dgm:prSet/>
      <dgm:spPr/>
      <dgm:t>
        <a:bodyPr/>
        <a:lstStyle/>
        <a:p>
          <a:endParaRPr lang="it-IT"/>
        </a:p>
      </dgm:t>
    </dgm:pt>
    <dgm:pt modelId="{990732F4-EA53-1448-923A-7D9A8D72E667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1100" dirty="0" err="1" smtClean="0"/>
            <a:t>Primary</a:t>
          </a:r>
          <a:r>
            <a:rPr lang="it-IT" sz="1100" dirty="0" smtClean="0"/>
            <a:t> </a:t>
          </a:r>
          <a:r>
            <a:rPr lang="it-IT" sz="1100" dirty="0" err="1" smtClean="0"/>
            <a:t>cultures</a:t>
          </a:r>
          <a:endParaRPr lang="it-IT" sz="1100" dirty="0"/>
        </a:p>
      </dgm:t>
    </dgm:pt>
    <dgm:pt modelId="{05D2DA06-61E1-4D48-8CED-0CA7D1A54EE8}" type="parTrans" cxnId="{7D33C769-41F5-9D4E-A0C3-D846CD9D543F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B2977FF3-3134-B84C-B161-62EF782C9F8F}" type="sibTrans" cxnId="{7D33C769-41F5-9D4E-A0C3-D846CD9D543F}">
      <dgm:prSet/>
      <dgm:spPr/>
      <dgm:t>
        <a:bodyPr/>
        <a:lstStyle/>
        <a:p>
          <a:endParaRPr lang="it-IT"/>
        </a:p>
      </dgm:t>
    </dgm:pt>
    <dgm:pt modelId="{5514842C-8682-B746-AA93-76B0D4C9316C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000" dirty="0" err="1" smtClean="0"/>
            <a:t>Contruct</a:t>
          </a:r>
          <a:r>
            <a:rPr lang="it-IT" sz="1000" dirty="0" smtClean="0"/>
            <a:t> 2 (</a:t>
          </a:r>
          <a:r>
            <a:rPr lang="it-IT" sz="1000" dirty="0" err="1" smtClean="0"/>
            <a:t>pTB</a:t>
          </a:r>
          <a:r>
            <a:rPr lang="it-IT" sz="1000" dirty="0" smtClean="0"/>
            <a:t> </a:t>
          </a:r>
          <a:r>
            <a:rPr lang="it-IT" sz="1000" dirty="0" err="1" smtClean="0"/>
            <a:t>minigenes</a:t>
          </a:r>
          <a:r>
            <a:rPr lang="it-IT" sz="1000" dirty="0" smtClean="0"/>
            <a:t>)</a:t>
          </a:r>
          <a:endParaRPr lang="it-IT" sz="1000" dirty="0"/>
        </a:p>
      </dgm:t>
    </dgm:pt>
    <dgm:pt modelId="{7235A88C-6F68-674F-9896-BCD4AA3D7AAB}" type="parTrans" cxnId="{2CF2B7F7-7878-BF48-89BE-0FFE55E87989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87F63468-FEBE-3047-AC8C-8AD00B764ACA}" type="sibTrans" cxnId="{2CF2B7F7-7878-BF48-89BE-0FFE55E87989}">
      <dgm:prSet/>
      <dgm:spPr/>
      <dgm:t>
        <a:bodyPr/>
        <a:lstStyle/>
        <a:p>
          <a:endParaRPr lang="it-IT"/>
        </a:p>
      </dgm:t>
    </dgm:pt>
    <dgm:pt modelId="{4481C75C-7357-994C-89AF-DF0DA59DFE7A}">
      <dgm:prSet phldrT="[Testo]" custT="1"/>
      <dgm:spPr/>
      <dgm:t>
        <a:bodyPr/>
        <a:lstStyle/>
        <a:p>
          <a:r>
            <a:rPr lang="it-IT" sz="1200" dirty="0" err="1" smtClean="0"/>
            <a:t>Complex</a:t>
          </a:r>
          <a:r>
            <a:rPr lang="it-IT" sz="1200" dirty="0" smtClean="0"/>
            <a:t> </a:t>
          </a:r>
          <a:r>
            <a:rPr lang="it-IT" sz="1200" dirty="0" err="1" smtClean="0"/>
            <a:t>alleles</a:t>
          </a:r>
          <a:r>
            <a:rPr lang="it-IT" sz="1200" dirty="0" smtClean="0"/>
            <a:t> and </a:t>
          </a:r>
          <a:r>
            <a:rPr lang="it-IT" sz="1200" dirty="0" err="1" smtClean="0"/>
            <a:t>haplotypes</a:t>
          </a:r>
          <a:endParaRPr lang="it-IT" sz="1200" dirty="0"/>
        </a:p>
      </dgm:t>
    </dgm:pt>
    <dgm:pt modelId="{A9FD0AD1-A049-3740-9250-3F2B25A60B0A}" type="parTrans" cxnId="{38978958-0E22-1944-93B1-EDAB909723C0}">
      <dgm:prSet custT="1"/>
      <dgm:spPr/>
      <dgm:t>
        <a:bodyPr/>
        <a:lstStyle/>
        <a:p>
          <a:endParaRPr lang="it-IT" sz="1400"/>
        </a:p>
      </dgm:t>
    </dgm:pt>
    <dgm:pt modelId="{CD409039-2549-8A46-8384-53209DC10BEF}" type="sibTrans" cxnId="{38978958-0E22-1944-93B1-EDAB909723C0}">
      <dgm:prSet/>
      <dgm:spPr/>
      <dgm:t>
        <a:bodyPr/>
        <a:lstStyle/>
        <a:p>
          <a:endParaRPr lang="it-IT"/>
        </a:p>
      </dgm:t>
    </dgm:pt>
    <dgm:pt modelId="{19BD2CEC-1E14-9044-ABB0-921A9022AACB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000" dirty="0" smtClean="0"/>
            <a:t>Qualitative RT-PCR</a:t>
          </a:r>
          <a:endParaRPr lang="it-IT" sz="1000" dirty="0"/>
        </a:p>
      </dgm:t>
    </dgm:pt>
    <dgm:pt modelId="{7552254E-A156-C249-A90B-AADE59B0F18A}" type="parTrans" cxnId="{75C50BDC-A5F3-E64D-8894-677532AC0406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FBD5B2EC-711D-F84C-A7C1-3931CFBA96E7}" type="sibTrans" cxnId="{75C50BDC-A5F3-E64D-8894-677532AC0406}">
      <dgm:prSet/>
      <dgm:spPr/>
      <dgm:t>
        <a:bodyPr/>
        <a:lstStyle/>
        <a:p>
          <a:endParaRPr lang="it-IT"/>
        </a:p>
      </dgm:t>
    </dgm:pt>
    <dgm:pt modelId="{2804329A-7D94-9E47-B02B-3B3F55AF9DEA}">
      <dgm:prSet phldrT="[Testo]" custT="1"/>
      <dgm:spPr>
        <a:solidFill>
          <a:srgbClr val="669900"/>
        </a:solidFill>
      </dgm:spPr>
      <dgm:t>
        <a:bodyPr/>
        <a:lstStyle/>
        <a:p>
          <a:r>
            <a:rPr lang="it-IT" sz="1000" dirty="0" smtClean="0"/>
            <a:t>Quantitative </a:t>
          </a:r>
          <a:r>
            <a:rPr lang="it-IT" sz="1000" dirty="0" err="1" smtClean="0"/>
            <a:t>real</a:t>
          </a:r>
          <a:r>
            <a:rPr lang="it-IT" sz="1000" dirty="0" smtClean="0"/>
            <a:t> time PCR</a:t>
          </a:r>
          <a:endParaRPr lang="it-IT" sz="1000" dirty="0"/>
        </a:p>
      </dgm:t>
    </dgm:pt>
    <dgm:pt modelId="{E608A532-49E8-5149-9EBA-C99C0CE2528A}" type="parTrans" cxnId="{5CD369BE-4D96-5B42-8B2D-3B02CF0F4EF2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AC17C83D-E9B1-594F-B101-EE22EAFD77D0}" type="sibTrans" cxnId="{5CD369BE-4D96-5B42-8B2D-3B02CF0F4EF2}">
      <dgm:prSet/>
      <dgm:spPr/>
      <dgm:t>
        <a:bodyPr/>
        <a:lstStyle/>
        <a:p>
          <a:endParaRPr lang="it-IT"/>
        </a:p>
      </dgm:t>
    </dgm:pt>
    <dgm:pt modelId="{AEA21DE8-4EC7-C14C-A686-EC8F014DEFCA}">
      <dgm:prSet phldrT="[Testo]" custT="1"/>
      <dgm:spPr>
        <a:solidFill>
          <a:srgbClr val="339966"/>
        </a:solidFill>
      </dgm:spPr>
      <dgm:t>
        <a:bodyPr/>
        <a:lstStyle/>
        <a:p>
          <a:r>
            <a:rPr lang="it-IT" sz="900" dirty="0" smtClean="0"/>
            <a:t>Western </a:t>
          </a:r>
          <a:r>
            <a:rPr lang="it-IT" sz="900" dirty="0" err="1" smtClean="0"/>
            <a:t>blot</a:t>
          </a:r>
          <a:r>
            <a:rPr lang="it-IT" sz="900" dirty="0" smtClean="0"/>
            <a:t>, </a:t>
          </a:r>
          <a:r>
            <a:rPr lang="it-IT" sz="900" dirty="0" err="1" smtClean="0"/>
            <a:t>Immunofluorescence</a:t>
          </a:r>
          <a:endParaRPr lang="it-IT" sz="900" dirty="0"/>
        </a:p>
      </dgm:t>
    </dgm:pt>
    <dgm:pt modelId="{7AEDE1B2-FD25-1448-A886-452501365AEE}" type="parTrans" cxnId="{1F403AB6-6506-B04A-B8F1-1E219AEB4FD2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97FB9BE3-ACB5-E747-8728-E3EF59BDA1BC}" type="sibTrans" cxnId="{1F403AB6-6506-B04A-B8F1-1E219AEB4FD2}">
      <dgm:prSet/>
      <dgm:spPr/>
      <dgm:t>
        <a:bodyPr/>
        <a:lstStyle/>
        <a:p>
          <a:endParaRPr lang="it-IT"/>
        </a:p>
      </dgm:t>
    </dgm:pt>
    <dgm:pt modelId="{D9F982FC-A49B-BA41-BF02-0EE440B97803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900" dirty="0" smtClean="0"/>
            <a:t>Membrane </a:t>
          </a:r>
          <a:r>
            <a:rPr lang="it-IT" sz="900" dirty="0" err="1" smtClean="0"/>
            <a:t>potential</a:t>
          </a:r>
          <a:r>
            <a:rPr lang="it-IT" sz="900" dirty="0" smtClean="0"/>
            <a:t>, </a:t>
          </a:r>
          <a:r>
            <a:rPr lang="it-IT" sz="900" dirty="0" err="1" smtClean="0"/>
            <a:t>Fluid</a:t>
          </a:r>
          <a:r>
            <a:rPr lang="it-IT" sz="900" dirty="0" smtClean="0"/>
            <a:t> </a:t>
          </a:r>
          <a:r>
            <a:rPr lang="it-IT" sz="900" dirty="0" err="1" smtClean="0"/>
            <a:t>absorption</a:t>
          </a:r>
          <a:endParaRPr lang="it-IT" sz="900" dirty="0"/>
        </a:p>
      </dgm:t>
    </dgm:pt>
    <dgm:pt modelId="{69573D96-705A-DE4D-A62C-3D50F768DB11}" type="parTrans" cxnId="{32D46FF9-BD14-7848-A733-5D0C63A97661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7A48BABC-2F58-8143-B1E8-BE5F0270BB7F}" type="sibTrans" cxnId="{32D46FF9-BD14-7848-A733-5D0C63A97661}">
      <dgm:prSet/>
      <dgm:spPr/>
      <dgm:t>
        <a:bodyPr/>
        <a:lstStyle/>
        <a:p>
          <a:endParaRPr lang="it-IT"/>
        </a:p>
      </dgm:t>
    </dgm:pt>
    <dgm:pt modelId="{304C7863-4E5C-C842-BA1E-6BAA82D17ED1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000" dirty="0" err="1" smtClean="0"/>
            <a:t>Construct</a:t>
          </a:r>
          <a:r>
            <a:rPr lang="it-IT" sz="1000" dirty="0" smtClean="0"/>
            <a:t> 4 (YAC/BAC)</a:t>
          </a:r>
          <a:endParaRPr lang="it-IT" sz="1000" dirty="0"/>
        </a:p>
      </dgm:t>
    </dgm:pt>
    <dgm:pt modelId="{A97186F9-1A90-1846-B603-4107AE84F7F2}" type="parTrans" cxnId="{EC1B38F5-DEE5-1246-B2F3-8F7BCD7729E3}">
      <dgm:prSet/>
      <dgm:spPr>
        <a:ln>
          <a:solidFill>
            <a:srgbClr val="669900"/>
          </a:solidFill>
        </a:ln>
      </dgm:spPr>
      <dgm:t>
        <a:bodyPr/>
        <a:lstStyle/>
        <a:p>
          <a:endParaRPr lang="it-IT"/>
        </a:p>
      </dgm:t>
    </dgm:pt>
    <dgm:pt modelId="{13A9ADD0-5A59-D646-9A7C-E9CC5D40D1B2}" type="sibTrans" cxnId="{EC1B38F5-DEE5-1246-B2F3-8F7BCD7729E3}">
      <dgm:prSet/>
      <dgm:spPr/>
      <dgm:t>
        <a:bodyPr/>
        <a:lstStyle/>
        <a:p>
          <a:endParaRPr lang="it-IT"/>
        </a:p>
      </dgm:t>
    </dgm:pt>
    <dgm:pt modelId="{AB4C4E15-7867-9A4B-9681-4865CF4B89D9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100" dirty="0" smtClean="0"/>
            <a:t>Cellular </a:t>
          </a:r>
          <a:r>
            <a:rPr lang="it-IT" sz="1100" dirty="0" err="1" smtClean="0"/>
            <a:t>systems</a:t>
          </a:r>
          <a:endParaRPr lang="it-IT" sz="1100" dirty="0"/>
        </a:p>
      </dgm:t>
    </dgm:pt>
    <dgm:pt modelId="{3398A1D9-DE3E-4149-B1BA-86587F678B1E}" type="parTrans" cxnId="{6F673997-9678-BE46-928C-5C2371439B7A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59A18396-E23D-934F-AF25-F8D4F36F86CF}" type="sibTrans" cxnId="{6F673997-9678-BE46-928C-5C2371439B7A}">
      <dgm:prSet/>
      <dgm:spPr/>
      <dgm:t>
        <a:bodyPr/>
        <a:lstStyle/>
        <a:p>
          <a:endParaRPr lang="it-IT"/>
        </a:p>
      </dgm:t>
    </dgm:pt>
    <dgm:pt modelId="{A12AC972-6C92-7842-8BD3-AD1E3D7C2C71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100" dirty="0" smtClean="0"/>
            <a:t>Cellular </a:t>
          </a:r>
          <a:r>
            <a:rPr lang="it-IT" sz="1100" dirty="0" err="1" smtClean="0"/>
            <a:t>systems</a:t>
          </a:r>
          <a:endParaRPr lang="it-IT" sz="1100" dirty="0"/>
        </a:p>
      </dgm:t>
    </dgm:pt>
    <dgm:pt modelId="{78E054C5-4184-A54D-BA20-B4ADF8AE073F}" type="parTrans" cxnId="{534404A5-BC91-5444-B0BD-D30AC9EA1D8F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21D06E4B-8BA3-1044-8D25-5837DCB1CE85}" type="sibTrans" cxnId="{534404A5-BC91-5444-B0BD-D30AC9EA1D8F}">
      <dgm:prSet/>
      <dgm:spPr/>
      <dgm:t>
        <a:bodyPr/>
        <a:lstStyle/>
        <a:p>
          <a:endParaRPr lang="it-IT"/>
        </a:p>
      </dgm:t>
    </dgm:pt>
    <dgm:pt modelId="{B678EAE2-81B8-DB4B-A78D-525EC56F7F81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100" dirty="0" smtClean="0"/>
            <a:t>Cellular </a:t>
          </a:r>
          <a:r>
            <a:rPr lang="it-IT" sz="1100" dirty="0" err="1" smtClean="0"/>
            <a:t>systems</a:t>
          </a:r>
          <a:endParaRPr lang="it-IT" sz="1100" dirty="0"/>
        </a:p>
      </dgm:t>
    </dgm:pt>
    <dgm:pt modelId="{F5387D84-6F4C-2C45-AC58-D39F7711FC43}" type="parTrans" cxnId="{48B43283-D93D-1740-A292-7959EC7C520B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A5A96CC2-0FA6-034A-9A31-9B16B97B3037}" type="sibTrans" cxnId="{48B43283-D93D-1740-A292-7959EC7C520B}">
      <dgm:prSet/>
      <dgm:spPr/>
      <dgm:t>
        <a:bodyPr/>
        <a:lstStyle/>
        <a:p>
          <a:endParaRPr lang="it-IT"/>
        </a:p>
      </dgm:t>
    </dgm:pt>
    <dgm:pt modelId="{F8681619-007A-B74D-BEDE-E57A9D5713A4}">
      <dgm:prSet phldrT="[Testo]" custT="1"/>
      <dgm:spPr>
        <a:solidFill>
          <a:srgbClr val="00FF00"/>
        </a:solidFill>
      </dgm:spPr>
      <dgm:t>
        <a:bodyPr/>
        <a:lstStyle/>
        <a:p>
          <a:r>
            <a:rPr lang="it-IT" sz="1100" dirty="0" smtClean="0"/>
            <a:t>Cellular </a:t>
          </a:r>
          <a:r>
            <a:rPr lang="it-IT" sz="1100" dirty="0" err="1" smtClean="0"/>
            <a:t>systems</a:t>
          </a:r>
          <a:r>
            <a:rPr lang="it-IT" sz="1100" dirty="0" smtClean="0"/>
            <a:t>                 </a:t>
          </a:r>
          <a:endParaRPr lang="it-IT" sz="1100" dirty="0"/>
        </a:p>
      </dgm:t>
    </dgm:pt>
    <dgm:pt modelId="{5C14BBC7-F8BC-A34F-AA34-EBB1F02D8CAC}" type="parTrans" cxnId="{B52651E0-54D4-564F-8C11-48185DB876A2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A136A809-D0AE-5B42-8008-C18F600536C0}" type="sibTrans" cxnId="{B52651E0-54D4-564F-8C11-48185DB876A2}">
      <dgm:prSet/>
      <dgm:spPr/>
      <dgm:t>
        <a:bodyPr/>
        <a:lstStyle/>
        <a:p>
          <a:endParaRPr lang="it-IT"/>
        </a:p>
      </dgm:t>
    </dgm:pt>
    <dgm:pt modelId="{B235DB28-70D7-DA46-BB2D-7A1DFCA63B6C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EDCA3F26-279B-3644-8C6B-5CF0D7A6C14F}" type="parTrans" cxnId="{D7F495E7-34A1-2C43-830A-34C5BB92207C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AB102FB1-8F97-2A4B-84AC-7D9226250CA8}" type="sibTrans" cxnId="{D7F495E7-34A1-2C43-830A-34C5BB92207C}">
      <dgm:prSet/>
      <dgm:spPr/>
      <dgm:t>
        <a:bodyPr/>
        <a:lstStyle/>
        <a:p>
          <a:endParaRPr lang="it-IT"/>
        </a:p>
      </dgm:t>
    </dgm:pt>
    <dgm:pt modelId="{5920EAEE-A380-7B4B-8591-171B68FF54D1}">
      <dgm:prSet phldrT="[Testo]" custT="1"/>
      <dgm:spPr/>
      <dgm:t>
        <a:bodyPr/>
        <a:lstStyle/>
        <a:p>
          <a:r>
            <a:rPr lang="it-IT" sz="1300" dirty="0" smtClean="0"/>
            <a:t>Putative </a:t>
          </a:r>
          <a:r>
            <a:rPr lang="it-IT" sz="1300" dirty="0" err="1" smtClean="0"/>
            <a:t>complex</a:t>
          </a:r>
          <a:r>
            <a:rPr lang="it-IT" sz="1300" dirty="0" smtClean="0"/>
            <a:t> </a:t>
          </a:r>
          <a:r>
            <a:rPr lang="it-IT" sz="1300" dirty="0" err="1" smtClean="0"/>
            <a:t>mutations</a:t>
          </a:r>
          <a:endParaRPr lang="it-IT" sz="1300" dirty="0"/>
        </a:p>
      </dgm:t>
    </dgm:pt>
    <dgm:pt modelId="{13C55AB8-CE13-AD43-BE1A-1C7F461742BD}" type="parTrans" cxnId="{BB3E0034-ED34-F841-B51E-4752C8E077F2}">
      <dgm:prSet custT="1"/>
      <dgm:spPr/>
      <dgm:t>
        <a:bodyPr/>
        <a:lstStyle/>
        <a:p>
          <a:endParaRPr lang="it-IT" sz="1400"/>
        </a:p>
      </dgm:t>
    </dgm:pt>
    <dgm:pt modelId="{3EF5140E-43EA-0741-B072-0952B9C39BE5}" type="sibTrans" cxnId="{BB3E0034-ED34-F841-B51E-4752C8E077F2}">
      <dgm:prSet/>
      <dgm:spPr/>
      <dgm:t>
        <a:bodyPr/>
        <a:lstStyle/>
        <a:p>
          <a:endParaRPr lang="it-IT"/>
        </a:p>
      </dgm:t>
    </dgm:pt>
    <dgm:pt modelId="{0EF27DED-517C-7149-AF4F-9641A7A998AD}">
      <dgm:prSet phldrT="[Testo]" custT="1"/>
      <dgm:spPr/>
      <dgm:t>
        <a:bodyPr/>
        <a:lstStyle/>
        <a:p>
          <a:r>
            <a:rPr lang="it-IT" sz="1300" dirty="0" err="1" smtClean="0"/>
            <a:t>Altered</a:t>
          </a:r>
          <a:r>
            <a:rPr lang="it-IT" sz="1300" dirty="0" smtClean="0"/>
            <a:t> </a:t>
          </a:r>
          <a:r>
            <a:rPr lang="it-IT" sz="1300" dirty="0" err="1" smtClean="0"/>
            <a:t>methylation</a:t>
          </a:r>
          <a:r>
            <a:rPr lang="it-IT" sz="1300" dirty="0" smtClean="0"/>
            <a:t> </a:t>
          </a:r>
          <a:r>
            <a:rPr lang="it-IT" sz="1300" dirty="0" err="1" smtClean="0"/>
            <a:t>patterns</a:t>
          </a:r>
          <a:r>
            <a:rPr lang="it-IT" sz="1300" dirty="0" smtClean="0"/>
            <a:t> </a:t>
          </a:r>
          <a:endParaRPr lang="it-IT" sz="1300" dirty="0"/>
        </a:p>
      </dgm:t>
    </dgm:pt>
    <dgm:pt modelId="{8732E78B-94F2-5245-BFE1-443F2DD30FD4}" type="parTrans" cxnId="{B3DD98F2-CACC-7243-BCD1-EE2CDCFFC5BA}">
      <dgm:prSet custT="1"/>
      <dgm:spPr/>
      <dgm:t>
        <a:bodyPr/>
        <a:lstStyle/>
        <a:p>
          <a:endParaRPr lang="it-IT" sz="1400"/>
        </a:p>
      </dgm:t>
    </dgm:pt>
    <dgm:pt modelId="{BF608C0D-640D-FB44-8843-C9BB7371A43D}" type="sibTrans" cxnId="{B3DD98F2-CACC-7243-BCD1-EE2CDCFFC5BA}">
      <dgm:prSet/>
      <dgm:spPr/>
      <dgm:t>
        <a:bodyPr/>
        <a:lstStyle/>
        <a:p>
          <a:endParaRPr lang="it-IT"/>
        </a:p>
      </dgm:t>
    </dgm:pt>
    <dgm:pt modelId="{87998BAE-E139-F94B-BE3B-6388CD9D8B86}">
      <dgm:prSet phldrT="[Testo]" custT="1"/>
      <dgm:spPr/>
      <dgm:t>
        <a:bodyPr/>
        <a:lstStyle/>
        <a:p>
          <a:r>
            <a:rPr lang="it-IT" sz="1200" dirty="0" smtClean="0"/>
            <a:t>Promoter</a:t>
          </a:r>
          <a:endParaRPr lang="it-IT" sz="1200" dirty="0"/>
        </a:p>
      </dgm:t>
    </dgm:pt>
    <dgm:pt modelId="{1FD66B34-F519-274F-BD66-43D3AD5AD5A6}" type="parTrans" cxnId="{485A6C98-481D-4945-92D0-BD66B91C89FC}">
      <dgm:prSet custT="1"/>
      <dgm:spPr/>
      <dgm:t>
        <a:bodyPr/>
        <a:lstStyle/>
        <a:p>
          <a:endParaRPr lang="it-IT" sz="1300"/>
        </a:p>
      </dgm:t>
    </dgm:pt>
    <dgm:pt modelId="{6469CEFD-B443-D14B-BD4A-FA7969F7CCAC}" type="sibTrans" cxnId="{485A6C98-481D-4945-92D0-BD66B91C89FC}">
      <dgm:prSet/>
      <dgm:spPr/>
      <dgm:t>
        <a:bodyPr/>
        <a:lstStyle/>
        <a:p>
          <a:endParaRPr lang="it-IT"/>
        </a:p>
      </dgm:t>
    </dgm:pt>
    <dgm:pt modelId="{2DA19A46-03CD-A14C-A9DE-7480931264A7}">
      <dgm:prSet phldrT="[Testo]" custT="1"/>
      <dgm:spPr>
        <a:solidFill>
          <a:srgbClr val="669900"/>
        </a:solidFill>
      </dgm:spPr>
      <dgm:t>
        <a:bodyPr/>
        <a:lstStyle/>
        <a:p>
          <a:r>
            <a:rPr lang="it-IT" sz="1000" dirty="0" smtClean="0"/>
            <a:t>Quantitative </a:t>
          </a:r>
          <a:r>
            <a:rPr lang="it-IT" sz="1000" dirty="0" err="1" smtClean="0"/>
            <a:t>real</a:t>
          </a:r>
          <a:r>
            <a:rPr lang="it-IT" sz="1000" dirty="0" smtClean="0"/>
            <a:t> time  PCR</a:t>
          </a:r>
          <a:endParaRPr lang="it-IT" sz="1000" dirty="0"/>
        </a:p>
      </dgm:t>
    </dgm:pt>
    <dgm:pt modelId="{B14C4532-A318-C343-A4B2-B527E008E21D}" type="parTrans" cxnId="{BC05A5AA-541C-944A-81DC-6B8CEC26ADE1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200"/>
        </a:p>
      </dgm:t>
    </dgm:pt>
    <dgm:pt modelId="{4ED3DF90-603B-C741-AD0E-B1211463F6D5}" type="sibTrans" cxnId="{BC05A5AA-541C-944A-81DC-6B8CEC26ADE1}">
      <dgm:prSet/>
      <dgm:spPr/>
      <dgm:t>
        <a:bodyPr/>
        <a:lstStyle/>
        <a:p>
          <a:endParaRPr lang="it-IT"/>
        </a:p>
      </dgm:t>
    </dgm:pt>
    <dgm:pt modelId="{CFD253B9-6EF4-0941-86C9-FA273C66CDBE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374DABE3-533A-F94B-96EE-40E4DE38B3FA}" type="parTrans" cxnId="{1FECBDA3-B742-1D4B-8F8C-0204DB4796C7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6AE257F9-A076-BD4C-9BC9-EF439872AE04}" type="sibTrans" cxnId="{1FECBDA3-B742-1D4B-8F8C-0204DB4796C7}">
      <dgm:prSet/>
      <dgm:spPr/>
      <dgm:t>
        <a:bodyPr/>
        <a:lstStyle/>
        <a:p>
          <a:endParaRPr lang="it-IT"/>
        </a:p>
      </dgm:t>
    </dgm:pt>
    <dgm:pt modelId="{ACFE251A-3C24-1342-A7A2-43AB40562E59}">
      <dgm:prSet phldrT="[Testo]" custT="1"/>
      <dgm:spPr>
        <a:solidFill>
          <a:srgbClr val="00CC66"/>
        </a:solidFill>
      </dgm:spPr>
      <dgm:t>
        <a:bodyPr/>
        <a:lstStyle/>
        <a:p>
          <a:r>
            <a:rPr lang="it-IT" sz="1100" dirty="0" smtClean="0"/>
            <a:t>RNA</a:t>
          </a:r>
          <a:endParaRPr lang="it-IT" sz="1100" dirty="0"/>
        </a:p>
      </dgm:t>
    </dgm:pt>
    <dgm:pt modelId="{684BF660-AF68-CA4B-A604-57124B84AF54}" type="parTrans" cxnId="{EDDE5430-8DAF-0442-BCDF-5D711A77B817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AE561DE5-2ABF-FB43-9B73-872DA656622F}" type="sibTrans" cxnId="{EDDE5430-8DAF-0442-BCDF-5D711A77B817}">
      <dgm:prSet/>
      <dgm:spPr/>
      <dgm:t>
        <a:bodyPr/>
        <a:lstStyle/>
        <a:p>
          <a:endParaRPr lang="it-IT"/>
        </a:p>
      </dgm:t>
    </dgm:pt>
    <dgm:pt modelId="{9205382C-3CEE-5747-A7A9-457547227619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1100" dirty="0" err="1" smtClean="0"/>
            <a:t>Primary</a:t>
          </a:r>
          <a:r>
            <a:rPr lang="it-IT" sz="1100" dirty="0" smtClean="0"/>
            <a:t> </a:t>
          </a:r>
          <a:r>
            <a:rPr lang="it-IT" sz="1100" dirty="0" err="1" smtClean="0"/>
            <a:t>cultures</a:t>
          </a:r>
          <a:endParaRPr lang="it-IT" sz="1100" dirty="0"/>
        </a:p>
      </dgm:t>
    </dgm:pt>
    <dgm:pt modelId="{629A1557-D8A8-B043-B3C7-372A85B15C85}" type="parTrans" cxnId="{89895B7D-0CA1-6C4F-86A9-6661EC809F22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31894817-32CE-C445-A099-7E2CAA1BD79E}" type="sibTrans" cxnId="{89895B7D-0CA1-6C4F-86A9-6661EC809F22}">
      <dgm:prSet/>
      <dgm:spPr/>
      <dgm:t>
        <a:bodyPr/>
        <a:lstStyle/>
        <a:p>
          <a:endParaRPr lang="it-IT"/>
        </a:p>
      </dgm:t>
    </dgm:pt>
    <dgm:pt modelId="{3BE52952-8875-BA4E-B661-32D5B3A091CD}">
      <dgm:prSet phldrT="[Testo]" custT="1"/>
      <dgm:spPr>
        <a:solidFill>
          <a:srgbClr val="008080"/>
        </a:solidFill>
      </dgm:spPr>
      <dgm:t>
        <a:bodyPr/>
        <a:lstStyle/>
        <a:p>
          <a:r>
            <a:rPr lang="it-IT" sz="1100" dirty="0" err="1" smtClean="0"/>
            <a:t>Primary</a:t>
          </a:r>
          <a:r>
            <a:rPr lang="it-IT" sz="1100" dirty="0" smtClean="0"/>
            <a:t> </a:t>
          </a:r>
          <a:r>
            <a:rPr lang="it-IT" sz="1100" dirty="0" err="1" smtClean="0"/>
            <a:t>cultures</a:t>
          </a:r>
          <a:endParaRPr lang="it-IT" sz="1100" dirty="0"/>
        </a:p>
      </dgm:t>
    </dgm:pt>
    <dgm:pt modelId="{500BB7EB-A8C0-FC42-A10B-59512C341F80}" type="parTrans" cxnId="{4D6469B4-9427-A042-B4E3-093E8C339968}">
      <dgm:prSet custT="1"/>
      <dgm:spPr>
        <a:ln>
          <a:solidFill>
            <a:srgbClr val="669900"/>
          </a:solidFill>
        </a:ln>
      </dgm:spPr>
      <dgm:t>
        <a:bodyPr/>
        <a:lstStyle/>
        <a:p>
          <a:endParaRPr lang="it-IT" sz="1000"/>
        </a:p>
      </dgm:t>
    </dgm:pt>
    <dgm:pt modelId="{E9B5061A-9BCA-434D-9149-EBD402B17132}" type="sibTrans" cxnId="{4D6469B4-9427-A042-B4E3-093E8C339968}">
      <dgm:prSet/>
      <dgm:spPr/>
      <dgm:t>
        <a:bodyPr/>
        <a:lstStyle/>
        <a:p>
          <a:endParaRPr lang="it-IT"/>
        </a:p>
      </dgm:t>
    </dgm:pt>
    <dgm:pt modelId="{6282190C-A4D8-4793-B889-0AC8B41A199E}" type="pres">
      <dgm:prSet presAssocID="{76D71AEF-3FCB-4053-87D7-E7B7068C187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C2D87CC-8BE7-422B-AEBE-C1CD84D8A19A}" type="pres">
      <dgm:prSet presAssocID="{ED7ABE74-6E48-4AF3-ABF9-34B4EF3CAB66}" presName="root1" presStyleCnt="0"/>
      <dgm:spPr/>
      <dgm:t>
        <a:bodyPr/>
        <a:lstStyle/>
        <a:p>
          <a:endParaRPr lang="it-IT"/>
        </a:p>
      </dgm:t>
    </dgm:pt>
    <dgm:pt modelId="{130C0236-B53D-4267-ABAD-D5D5F07A796B}" type="pres">
      <dgm:prSet presAssocID="{ED7ABE74-6E48-4AF3-ABF9-34B4EF3CAB66}" presName="LevelOneTextNode" presStyleLbl="node0" presStyleIdx="0" presStyleCnt="1" custScaleX="293967" custScaleY="594221" custLinFactX="-24030" custLinFactNeighborX="-100000" custLinFactNeighborY="27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B8E8A4F-7875-4C8A-A60B-AE4E0A470214}" type="pres">
      <dgm:prSet presAssocID="{ED7ABE74-6E48-4AF3-ABF9-34B4EF3CAB66}" presName="level2hierChild" presStyleCnt="0"/>
      <dgm:spPr/>
      <dgm:t>
        <a:bodyPr/>
        <a:lstStyle/>
        <a:p>
          <a:endParaRPr lang="it-IT"/>
        </a:p>
      </dgm:t>
    </dgm:pt>
    <dgm:pt modelId="{C6464418-7932-1044-B733-E1951A5D59D6}" type="pres">
      <dgm:prSet presAssocID="{8732E78B-94F2-5245-BFE1-443F2DD30FD4}" presName="conn2-1" presStyleLbl="parChTrans1D2" presStyleIdx="0" presStyleCnt="3"/>
      <dgm:spPr/>
      <dgm:t>
        <a:bodyPr/>
        <a:lstStyle/>
        <a:p>
          <a:endParaRPr lang="it-IT"/>
        </a:p>
      </dgm:t>
    </dgm:pt>
    <dgm:pt modelId="{43333622-0667-E646-A3A1-2D03E6C4FFA6}" type="pres">
      <dgm:prSet presAssocID="{8732E78B-94F2-5245-BFE1-443F2DD30FD4}" presName="connTx" presStyleLbl="parChTrans1D2" presStyleIdx="0" presStyleCnt="3"/>
      <dgm:spPr/>
      <dgm:t>
        <a:bodyPr/>
        <a:lstStyle/>
        <a:p>
          <a:endParaRPr lang="it-IT"/>
        </a:p>
      </dgm:t>
    </dgm:pt>
    <dgm:pt modelId="{E48D6665-1E5A-654A-AF73-FF71D7D2A5E9}" type="pres">
      <dgm:prSet presAssocID="{0EF27DED-517C-7149-AF4F-9641A7A998AD}" presName="root2" presStyleCnt="0"/>
      <dgm:spPr/>
      <dgm:t>
        <a:bodyPr/>
        <a:lstStyle/>
        <a:p>
          <a:endParaRPr lang="it-IT"/>
        </a:p>
      </dgm:t>
    </dgm:pt>
    <dgm:pt modelId="{BA05009D-BEDE-444B-A542-088D2FF388D0}" type="pres">
      <dgm:prSet presAssocID="{0EF27DED-517C-7149-AF4F-9641A7A998AD}" presName="LevelTwoTextNode" presStyleLbl="node2" presStyleIdx="0" presStyleCnt="3" custScaleX="254407" custScaleY="307589" custLinFactNeighborX="-20669" custLinFactNeighborY="-18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088537C-CBC3-244C-920E-E5C045DE1FC8}" type="pres">
      <dgm:prSet presAssocID="{0EF27DED-517C-7149-AF4F-9641A7A998AD}" presName="level3hierChild" presStyleCnt="0"/>
      <dgm:spPr/>
      <dgm:t>
        <a:bodyPr/>
        <a:lstStyle/>
        <a:p>
          <a:endParaRPr lang="it-IT"/>
        </a:p>
      </dgm:t>
    </dgm:pt>
    <dgm:pt modelId="{D2DE4B80-6C5B-414D-BDC6-60E08EEE1807}" type="pres">
      <dgm:prSet presAssocID="{1FD66B34-F519-274F-BD66-43D3AD5AD5A6}" presName="conn2-1" presStyleLbl="parChTrans1D3" presStyleIdx="0" presStyleCnt="7"/>
      <dgm:spPr/>
      <dgm:t>
        <a:bodyPr/>
        <a:lstStyle/>
        <a:p>
          <a:endParaRPr lang="it-IT"/>
        </a:p>
      </dgm:t>
    </dgm:pt>
    <dgm:pt modelId="{D6B23AD4-108F-AA49-8DF5-8A8620F87819}" type="pres">
      <dgm:prSet presAssocID="{1FD66B34-F519-274F-BD66-43D3AD5AD5A6}" presName="connTx" presStyleLbl="parChTrans1D3" presStyleIdx="0" presStyleCnt="7"/>
      <dgm:spPr/>
      <dgm:t>
        <a:bodyPr/>
        <a:lstStyle/>
        <a:p>
          <a:endParaRPr lang="it-IT"/>
        </a:p>
      </dgm:t>
    </dgm:pt>
    <dgm:pt modelId="{5F1A40C1-E1F3-5540-9D41-4598D216E1A7}" type="pres">
      <dgm:prSet presAssocID="{87998BAE-E139-F94B-BE3B-6388CD9D8B86}" presName="root2" presStyleCnt="0"/>
      <dgm:spPr/>
      <dgm:t>
        <a:bodyPr/>
        <a:lstStyle/>
        <a:p>
          <a:endParaRPr lang="it-IT"/>
        </a:p>
      </dgm:t>
    </dgm:pt>
    <dgm:pt modelId="{F9EC415D-50E0-1A4A-B767-6F2A77F294C3}" type="pres">
      <dgm:prSet presAssocID="{87998BAE-E139-F94B-BE3B-6388CD9D8B86}" presName="LevelTwoTextNode" presStyleLbl="node3" presStyleIdx="0" presStyleCnt="7" custScaleX="247243" custLinFactNeighborX="30826" custLinFactNeighborY="-64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1C00783-ED61-2E4C-9DD8-66E4743959D5}" type="pres">
      <dgm:prSet presAssocID="{87998BAE-E139-F94B-BE3B-6388CD9D8B86}" presName="level3hierChild" presStyleCnt="0"/>
      <dgm:spPr/>
      <dgm:t>
        <a:bodyPr/>
        <a:lstStyle/>
        <a:p>
          <a:endParaRPr lang="it-IT"/>
        </a:p>
      </dgm:t>
    </dgm:pt>
    <dgm:pt modelId="{CF0CC05E-171C-7246-BC74-C61450DE4D8D}" type="pres">
      <dgm:prSet presAssocID="{B14C4532-A318-C343-A4B2-B527E008E21D}" presName="conn2-1" presStyleLbl="parChTrans1D4" presStyleIdx="0" presStyleCnt="34" custScaleX="2000000"/>
      <dgm:spPr/>
      <dgm:t>
        <a:bodyPr/>
        <a:lstStyle/>
        <a:p>
          <a:endParaRPr lang="it-IT"/>
        </a:p>
      </dgm:t>
    </dgm:pt>
    <dgm:pt modelId="{E90C7157-D496-9A48-B4C1-B04B7B1635D1}" type="pres">
      <dgm:prSet presAssocID="{B14C4532-A318-C343-A4B2-B527E008E21D}" presName="connTx" presStyleLbl="parChTrans1D4" presStyleIdx="0" presStyleCnt="34"/>
      <dgm:spPr/>
      <dgm:t>
        <a:bodyPr/>
        <a:lstStyle/>
        <a:p>
          <a:endParaRPr lang="it-IT"/>
        </a:p>
      </dgm:t>
    </dgm:pt>
    <dgm:pt modelId="{8D479205-2BD8-944F-8A41-EB490D3FBDFF}" type="pres">
      <dgm:prSet presAssocID="{2DA19A46-03CD-A14C-A9DE-7480931264A7}" presName="root2" presStyleCnt="0"/>
      <dgm:spPr/>
      <dgm:t>
        <a:bodyPr/>
        <a:lstStyle/>
        <a:p>
          <a:endParaRPr lang="it-IT"/>
        </a:p>
      </dgm:t>
    </dgm:pt>
    <dgm:pt modelId="{34C2465F-1694-5840-95EA-8D5F6561216F}" type="pres">
      <dgm:prSet presAssocID="{2DA19A46-03CD-A14C-A9DE-7480931264A7}" presName="LevelTwoTextNode" presStyleLbl="node4" presStyleIdx="0" presStyleCnt="34" custScaleX="253289" custLinFactNeighborX="46607" custLinFactNeighborY="-648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B729478-6766-7147-BCE5-62D7AEAEAD56}" type="pres">
      <dgm:prSet presAssocID="{2DA19A46-03CD-A14C-A9DE-7480931264A7}" presName="level3hierChild" presStyleCnt="0"/>
      <dgm:spPr/>
      <dgm:t>
        <a:bodyPr/>
        <a:lstStyle/>
        <a:p>
          <a:endParaRPr lang="it-IT"/>
        </a:p>
      </dgm:t>
    </dgm:pt>
    <dgm:pt modelId="{09C04C2E-A638-8F4B-9442-F2CA6CEBC3A0}" type="pres">
      <dgm:prSet presAssocID="{374DABE3-533A-F94B-96EE-40E4DE38B3FA}" presName="conn2-1" presStyleLbl="parChTrans1D4" presStyleIdx="1" presStyleCnt="34" custScaleX="2000000"/>
      <dgm:spPr/>
      <dgm:t>
        <a:bodyPr/>
        <a:lstStyle/>
        <a:p>
          <a:endParaRPr lang="it-IT"/>
        </a:p>
      </dgm:t>
    </dgm:pt>
    <dgm:pt modelId="{B519106F-5FC3-3749-88DD-B4C455ADEEBC}" type="pres">
      <dgm:prSet presAssocID="{374DABE3-533A-F94B-96EE-40E4DE38B3FA}" presName="connTx" presStyleLbl="parChTrans1D4" presStyleIdx="1" presStyleCnt="34"/>
      <dgm:spPr/>
      <dgm:t>
        <a:bodyPr/>
        <a:lstStyle/>
        <a:p>
          <a:endParaRPr lang="it-IT"/>
        </a:p>
      </dgm:t>
    </dgm:pt>
    <dgm:pt modelId="{2011A2A0-9848-A94F-A542-BF4DC3A1378B}" type="pres">
      <dgm:prSet presAssocID="{CFD253B9-6EF4-0941-86C9-FA273C66CDBE}" presName="root2" presStyleCnt="0"/>
      <dgm:spPr/>
      <dgm:t>
        <a:bodyPr/>
        <a:lstStyle/>
        <a:p>
          <a:endParaRPr lang="it-IT"/>
        </a:p>
      </dgm:t>
    </dgm:pt>
    <dgm:pt modelId="{5FB78EE2-5CBF-9E49-BCCE-53EA413CF3B6}" type="pres">
      <dgm:prSet presAssocID="{CFD253B9-6EF4-0941-86C9-FA273C66CDBE}" presName="LevelTwoTextNode" presStyleLbl="node4" presStyleIdx="1" presStyleCnt="34" custScaleX="257845" custLinFactNeighborX="47786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F4B2E50-CD06-DF4B-B9B6-DC59CE580E9D}" type="pres">
      <dgm:prSet presAssocID="{CFD253B9-6EF4-0941-86C9-FA273C66CDBE}" presName="level3hierChild" presStyleCnt="0"/>
      <dgm:spPr/>
      <dgm:t>
        <a:bodyPr/>
        <a:lstStyle/>
        <a:p>
          <a:endParaRPr lang="it-IT"/>
        </a:p>
      </dgm:t>
    </dgm:pt>
    <dgm:pt modelId="{F9E86DF1-6DF4-4031-ACD8-1328A65AB769}" type="pres">
      <dgm:prSet presAssocID="{39F0B8A1-ADFA-491F-A2FA-FB49469FDA67}" presName="conn2-1" presStyleLbl="parChTrans1D2" presStyleIdx="1" presStyleCnt="3"/>
      <dgm:spPr/>
      <dgm:t>
        <a:bodyPr/>
        <a:lstStyle/>
        <a:p>
          <a:endParaRPr lang="it-IT"/>
        </a:p>
      </dgm:t>
    </dgm:pt>
    <dgm:pt modelId="{D9DC5DF3-1F9F-4D8A-B177-99FD68DF1536}" type="pres">
      <dgm:prSet presAssocID="{39F0B8A1-ADFA-491F-A2FA-FB49469FDA67}" presName="connTx" presStyleLbl="parChTrans1D2" presStyleIdx="1" presStyleCnt="3"/>
      <dgm:spPr/>
      <dgm:t>
        <a:bodyPr/>
        <a:lstStyle/>
        <a:p>
          <a:endParaRPr lang="it-IT"/>
        </a:p>
      </dgm:t>
    </dgm:pt>
    <dgm:pt modelId="{8998CEC7-4F20-47AA-9E36-217395AE98F9}" type="pres">
      <dgm:prSet presAssocID="{D5EC9CDD-8C87-4C4C-A687-694F9A08E62F}" presName="root2" presStyleCnt="0"/>
      <dgm:spPr/>
      <dgm:t>
        <a:bodyPr/>
        <a:lstStyle/>
        <a:p>
          <a:endParaRPr lang="it-IT"/>
        </a:p>
      </dgm:t>
    </dgm:pt>
    <dgm:pt modelId="{BBB84EDE-A98F-418C-AF19-732CEDC1ADE8}" type="pres">
      <dgm:prSet presAssocID="{D5EC9CDD-8C87-4C4C-A687-694F9A08E62F}" presName="LevelTwoTextNode" presStyleLbl="node2" presStyleIdx="1" presStyleCnt="3" custScaleX="259658" custScaleY="238997" custLinFactNeighborX="-20669" custLinFactNeighborY="-18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94C132F-470B-425F-9487-A9416DBF148C}" type="pres">
      <dgm:prSet presAssocID="{D5EC9CDD-8C87-4C4C-A687-694F9A08E62F}" presName="level3hierChild" presStyleCnt="0"/>
      <dgm:spPr/>
      <dgm:t>
        <a:bodyPr/>
        <a:lstStyle/>
        <a:p>
          <a:endParaRPr lang="it-IT"/>
        </a:p>
      </dgm:t>
    </dgm:pt>
    <dgm:pt modelId="{B74EF981-F65A-3F42-BD44-7ED4E1458DE7}" type="pres">
      <dgm:prSet presAssocID="{D31D130C-52C5-3D45-8FB1-4CC195486AD1}" presName="conn2-1" presStyleLbl="parChTrans1D3" presStyleIdx="1" presStyleCnt="7" custScaleX="2000000"/>
      <dgm:spPr/>
      <dgm:t>
        <a:bodyPr/>
        <a:lstStyle/>
        <a:p>
          <a:endParaRPr lang="it-IT"/>
        </a:p>
      </dgm:t>
    </dgm:pt>
    <dgm:pt modelId="{5C23D88E-0EF7-3A40-9041-34FB5FCD496A}" type="pres">
      <dgm:prSet presAssocID="{D31D130C-52C5-3D45-8FB1-4CC195486AD1}" presName="connTx" presStyleLbl="parChTrans1D3" presStyleIdx="1" presStyleCnt="7"/>
      <dgm:spPr/>
      <dgm:t>
        <a:bodyPr/>
        <a:lstStyle/>
        <a:p>
          <a:endParaRPr lang="it-IT"/>
        </a:p>
      </dgm:t>
    </dgm:pt>
    <dgm:pt modelId="{398504AC-76C3-5D47-8758-D867B32140AE}" type="pres">
      <dgm:prSet presAssocID="{705B1682-159C-6342-B065-68BB776D7625}" presName="root2" presStyleCnt="0"/>
      <dgm:spPr/>
      <dgm:t>
        <a:bodyPr/>
        <a:lstStyle/>
        <a:p>
          <a:endParaRPr lang="it-IT"/>
        </a:p>
      </dgm:t>
    </dgm:pt>
    <dgm:pt modelId="{93587BF1-67DE-F149-83AE-5F171B6D3FF5}" type="pres">
      <dgm:prSet presAssocID="{705B1682-159C-6342-B065-68BB776D7625}" presName="LevelTwoTextNode" presStyleLbl="node3" presStyleIdx="1" presStyleCnt="7" custScaleX="247243" custLinFactNeighborX="25345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468767A-97ED-7C40-87A5-65AE9D9D590F}" type="pres">
      <dgm:prSet presAssocID="{705B1682-159C-6342-B065-68BB776D7625}" presName="level3hierChild" presStyleCnt="0"/>
      <dgm:spPr/>
      <dgm:t>
        <a:bodyPr/>
        <a:lstStyle/>
        <a:p>
          <a:endParaRPr lang="it-IT"/>
        </a:p>
      </dgm:t>
    </dgm:pt>
    <dgm:pt modelId="{74DAEDAD-94EB-2647-AB07-D4E392D2B211}" type="pres">
      <dgm:prSet presAssocID="{61A7F959-7B61-BF4F-AED0-27FC9489E323}" presName="conn2-1" presStyleLbl="parChTrans1D4" presStyleIdx="2" presStyleCnt="34" custScaleX="2000000"/>
      <dgm:spPr/>
      <dgm:t>
        <a:bodyPr/>
        <a:lstStyle/>
        <a:p>
          <a:endParaRPr lang="it-IT"/>
        </a:p>
      </dgm:t>
    </dgm:pt>
    <dgm:pt modelId="{98DF0E72-E3B0-5A43-AD2B-2BCF6F17090E}" type="pres">
      <dgm:prSet presAssocID="{61A7F959-7B61-BF4F-AED0-27FC9489E323}" presName="connTx" presStyleLbl="parChTrans1D4" presStyleIdx="2" presStyleCnt="34"/>
      <dgm:spPr/>
      <dgm:t>
        <a:bodyPr/>
        <a:lstStyle/>
        <a:p>
          <a:endParaRPr lang="it-IT"/>
        </a:p>
      </dgm:t>
    </dgm:pt>
    <dgm:pt modelId="{892096ED-4500-4D4D-809E-87DA0AF67C46}" type="pres">
      <dgm:prSet presAssocID="{CC83DE48-D989-F54A-8860-AF4CB3A65CC8}" presName="root2" presStyleCnt="0"/>
      <dgm:spPr/>
      <dgm:t>
        <a:bodyPr/>
        <a:lstStyle/>
        <a:p>
          <a:endParaRPr lang="it-IT"/>
        </a:p>
      </dgm:t>
    </dgm:pt>
    <dgm:pt modelId="{DFB4C33D-576E-7D41-95F1-EAC635A72B8A}" type="pres">
      <dgm:prSet presAssocID="{CC83DE48-D989-F54A-8860-AF4CB3A65CC8}" presName="LevelTwoTextNode" presStyleLbl="node4" presStyleIdx="2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AFAEE1D-395A-E64D-B424-6BB75D0285D2}" type="pres">
      <dgm:prSet presAssocID="{CC83DE48-D989-F54A-8860-AF4CB3A65CC8}" presName="level3hierChild" presStyleCnt="0"/>
      <dgm:spPr/>
      <dgm:t>
        <a:bodyPr/>
        <a:lstStyle/>
        <a:p>
          <a:endParaRPr lang="it-IT"/>
        </a:p>
      </dgm:t>
    </dgm:pt>
    <dgm:pt modelId="{4AD3B872-4FA0-6F4A-8178-096E49183610}" type="pres">
      <dgm:prSet presAssocID="{214C72D1-AB74-F248-8488-D7085C830F48}" presName="conn2-1" presStyleLbl="parChTrans1D4" presStyleIdx="3" presStyleCnt="34" custScaleX="2000000"/>
      <dgm:spPr/>
      <dgm:t>
        <a:bodyPr/>
        <a:lstStyle/>
        <a:p>
          <a:endParaRPr lang="it-IT"/>
        </a:p>
      </dgm:t>
    </dgm:pt>
    <dgm:pt modelId="{EA65C9FA-6615-D643-AC71-755356263A44}" type="pres">
      <dgm:prSet presAssocID="{214C72D1-AB74-F248-8488-D7085C830F48}" presName="connTx" presStyleLbl="parChTrans1D4" presStyleIdx="3" presStyleCnt="34"/>
      <dgm:spPr/>
      <dgm:t>
        <a:bodyPr/>
        <a:lstStyle/>
        <a:p>
          <a:endParaRPr lang="it-IT"/>
        </a:p>
      </dgm:t>
    </dgm:pt>
    <dgm:pt modelId="{83D87C8F-B43A-0B4A-A680-B380225FDD89}" type="pres">
      <dgm:prSet presAssocID="{C2A3283C-306B-1E47-821A-EEFCD8E64352}" presName="root2" presStyleCnt="0"/>
      <dgm:spPr/>
      <dgm:t>
        <a:bodyPr/>
        <a:lstStyle/>
        <a:p>
          <a:endParaRPr lang="it-IT"/>
        </a:p>
      </dgm:t>
    </dgm:pt>
    <dgm:pt modelId="{F22F0C67-974A-7E48-92E4-516824D3021F}" type="pres">
      <dgm:prSet presAssocID="{C2A3283C-306B-1E47-821A-EEFCD8E64352}" presName="LevelTwoTextNode" presStyleLbl="node4" presStyleIdx="3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C7724CE-25FA-3048-A0D7-78E80CCF1EDF}" type="pres">
      <dgm:prSet presAssocID="{C2A3283C-306B-1E47-821A-EEFCD8E64352}" presName="level3hierChild" presStyleCnt="0"/>
      <dgm:spPr/>
      <dgm:t>
        <a:bodyPr/>
        <a:lstStyle/>
        <a:p>
          <a:endParaRPr lang="it-IT"/>
        </a:p>
      </dgm:t>
    </dgm:pt>
    <dgm:pt modelId="{5251443D-B183-7D4A-AE36-4386CCA3C825}" type="pres">
      <dgm:prSet presAssocID="{AD875597-B5D0-A74B-A894-BA60B63ED432}" presName="conn2-1" presStyleLbl="parChTrans1D4" presStyleIdx="4" presStyleCnt="34" custScaleX="2000000"/>
      <dgm:spPr/>
      <dgm:t>
        <a:bodyPr/>
        <a:lstStyle/>
        <a:p>
          <a:endParaRPr lang="it-IT"/>
        </a:p>
      </dgm:t>
    </dgm:pt>
    <dgm:pt modelId="{4CE10E7E-D31F-2346-891B-D275BD03B6D0}" type="pres">
      <dgm:prSet presAssocID="{AD875597-B5D0-A74B-A894-BA60B63ED432}" presName="connTx" presStyleLbl="parChTrans1D4" presStyleIdx="4" presStyleCnt="34"/>
      <dgm:spPr/>
      <dgm:t>
        <a:bodyPr/>
        <a:lstStyle/>
        <a:p>
          <a:endParaRPr lang="it-IT"/>
        </a:p>
      </dgm:t>
    </dgm:pt>
    <dgm:pt modelId="{56EE78D5-DCA0-CD41-95C7-611C3B9F3F73}" type="pres">
      <dgm:prSet presAssocID="{61012BF3-D454-B84C-A7D4-6C82DDD42B87}" presName="root2" presStyleCnt="0"/>
      <dgm:spPr/>
      <dgm:t>
        <a:bodyPr/>
        <a:lstStyle/>
        <a:p>
          <a:endParaRPr lang="it-IT"/>
        </a:p>
      </dgm:t>
    </dgm:pt>
    <dgm:pt modelId="{45D5FBD1-EB50-994D-AEAE-81C178DD7397}" type="pres">
      <dgm:prSet presAssocID="{61012BF3-D454-B84C-A7D4-6C82DDD42B87}" presName="LevelTwoTextNode" presStyleLbl="node4" presStyleIdx="4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1E8EBE1-9FC0-454D-BA31-EF785BBD8FDA}" type="pres">
      <dgm:prSet presAssocID="{61012BF3-D454-B84C-A7D4-6C82DDD42B87}" presName="level3hierChild" presStyleCnt="0"/>
      <dgm:spPr/>
      <dgm:t>
        <a:bodyPr/>
        <a:lstStyle/>
        <a:p>
          <a:endParaRPr lang="it-IT"/>
        </a:p>
      </dgm:t>
    </dgm:pt>
    <dgm:pt modelId="{4024F0DD-A401-0D45-8307-437118DF9116}" type="pres">
      <dgm:prSet presAssocID="{3398A1D9-DE3E-4149-B1BA-86587F678B1E}" presName="conn2-1" presStyleLbl="parChTrans1D4" presStyleIdx="5" presStyleCnt="34" custScaleX="2000000"/>
      <dgm:spPr/>
      <dgm:t>
        <a:bodyPr/>
        <a:lstStyle/>
        <a:p>
          <a:endParaRPr lang="it-IT"/>
        </a:p>
      </dgm:t>
    </dgm:pt>
    <dgm:pt modelId="{0460D681-859C-544A-9C7F-39666A0D64A8}" type="pres">
      <dgm:prSet presAssocID="{3398A1D9-DE3E-4149-B1BA-86587F678B1E}" presName="connTx" presStyleLbl="parChTrans1D4" presStyleIdx="5" presStyleCnt="34"/>
      <dgm:spPr/>
      <dgm:t>
        <a:bodyPr/>
        <a:lstStyle/>
        <a:p>
          <a:endParaRPr lang="it-IT"/>
        </a:p>
      </dgm:t>
    </dgm:pt>
    <dgm:pt modelId="{F5D2A1BE-0267-5248-9760-A85BC05E59C1}" type="pres">
      <dgm:prSet presAssocID="{AB4C4E15-7867-9A4B-9681-4865CF4B89D9}" presName="root2" presStyleCnt="0"/>
      <dgm:spPr/>
      <dgm:t>
        <a:bodyPr/>
        <a:lstStyle/>
        <a:p>
          <a:endParaRPr lang="it-IT"/>
        </a:p>
      </dgm:t>
    </dgm:pt>
    <dgm:pt modelId="{BFB09AE8-A25D-C74B-9C79-7DFA2FD2659B}" type="pres">
      <dgm:prSet presAssocID="{AB4C4E15-7867-9A4B-9681-4865CF4B89D9}" presName="LevelTwoTextNode" presStyleLbl="node4" presStyleIdx="5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4DCE487-EB67-C04B-B87C-DCB363A1A53B}" type="pres">
      <dgm:prSet presAssocID="{AB4C4E15-7867-9A4B-9681-4865CF4B89D9}" presName="level3hierChild" presStyleCnt="0"/>
      <dgm:spPr/>
      <dgm:t>
        <a:bodyPr/>
        <a:lstStyle/>
        <a:p>
          <a:endParaRPr lang="it-IT"/>
        </a:p>
      </dgm:t>
    </dgm:pt>
    <dgm:pt modelId="{095EC14E-A265-4B37-94A2-ABB6EA5794E0}" type="pres">
      <dgm:prSet presAssocID="{C0C8F153-B859-4B08-BFD3-A19C1DA27213}" presName="conn2-1" presStyleLbl="parChTrans1D3" presStyleIdx="2" presStyleCnt="7" custScaleX="2000000"/>
      <dgm:spPr/>
      <dgm:t>
        <a:bodyPr/>
        <a:lstStyle/>
        <a:p>
          <a:endParaRPr lang="it-IT"/>
        </a:p>
      </dgm:t>
    </dgm:pt>
    <dgm:pt modelId="{C3CA4604-4F7A-4CF4-BE4B-B0C485079508}" type="pres">
      <dgm:prSet presAssocID="{C0C8F153-B859-4B08-BFD3-A19C1DA27213}" presName="connTx" presStyleLbl="parChTrans1D3" presStyleIdx="2" presStyleCnt="7"/>
      <dgm:spPr/>
      <dgm:t>
        <a:bodyPr/>
        <a:lstStyle/>
        <a:p>
          <a:endParaRPr lang="it-IT"/>
        </a:p>
      </dgm:t>
    </dgm:pt>
    <dgm:pt modelId="{7C826DF8-DA74-4A9F-8514-5AE4CCF7BD1C}" type="pres">
      <dgm:prSet presAssocID="{CA9BF31C-E2D5-4E9A-BF22-04E977401918}" presName="root2" presStyleCnt="0"/>
      <dgm:spPr/>
      <dgm:t>
        <a:bodyPr/>
        <a:lstStyle/>
        <a:p>
          <a:endParaRPr lang="it-IT"/>
        </a:p>
      </dgm:t>
    </dgm:pt>
    <dgm:pt modelId="{D0F6690F-706E-4439-9426-1B8051A9B00E}" type="pres">
      <dgm:prSet presAssocID="{CA9BF31C-E2D5-4E9A-BF22-04E977401918}" presName="LevelTwoTextNode" presStyleLbl="node3" presStyleIdx="2" presStyleCnt="7" custScaleX="247243" custLinFactNeighborX="25345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A442E00-7519-4914-B955-5B13490387BF}" type="pres">
      <dgm:prSet presAssocID="{CA9BF31C-E2D5-4E9A-BF22-04E977401918}" presName="level3hierChild" presStyleCnt="0"/>
      <dgm:spPr/>
      <dgm:t>
        <a:bodyPr/>
        <a:lstStyle/>
        <a:p>
          <a:endParaRPr lang="it-IT"/>
        </a:p>
      </dgm:t>
    </dgm:pt>
    <dgm:pt modelId="{311EE309-2567-7A4C-AE06-636CA76539CE}" type="pres">
      <dgm:prSet presAssocID="{DEC649BC-D84D-B24D-939F-D70797D0E93C}" presName="conn2-1" presStyleLbl="parChTrans1D4" presStyleIdx="6" presStyleCnt="34" custScaleX="2000000"/>
      <dgm:spPr/>
      <dgm:t>
        <a:bodyPr/>
        <a:lstStyle/>
        <a:p>
          <a:endParaRPr lang="it-IT"/>
        </a:p>
      </dgm:t>
    </dgm:pt>
    <dgm:pt modelId="{502285D4-42C8-B740-8F97-FC011FFD1568}" type="pres">
      <dgm:prSet presAssocID="{DEC649BC-D84D-B24D-939F-D70797D0E93C}" presName="connTx" presStyleLbl="parChTrans1D4" presStyleIdx="6" presStyleCnt="34"/>
      <dgm:spPr/>
      <dgm:t>
        <a:bodyPr/>
        <a:lstStyle/>
        <a:p>
          <a:endParaRPr lang="it-IT"/>
        </a:p>
      </dgm:t>
    </dgm:pt>
    <dgm:pt modelId="{A96A3B08-4168-CD47-8206-9EC0DEEB6C93}" type="pres">
      <dgm:prSet presAssocID="{7660850C-8FCA-9C4B-B38B-94386CFDEEBD}" presName="root2" presStyleCnt="0"/>
      <dgm:spPr/>
      <dgm:t>
        <a:bodyPr/>
        <a:lstStyle/>
        <a:p>
          <a:endParaRPr lang="it-IT"/>
        </a:p>
      </dgm:t>
    </dgm:pt>
    <dgm:pt modelId="{E04CD6A9-8B99-864E-99A8-9B631526AD20}" type="pres">
      <dgm:prSet presAssocID="{7660850C-8FCA-9C4B-B38B-94386CFDEEBD}" presName="LevelTwoTextNode" presStyleLbl="node4" presStyleIdx="6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1AC59D8-8C11-3C45-B9D2-050A9D92D379}" type="pres">
      <dgm:prSet presAssocID="{7660850C-8FCA-9C4B-B38B-94386CFDEEBD}" presName="level3hierChild" presStyleCnt="0"/>
      <dgm:spPr/>
      <dgm:t>
        <a:bodyPr/>
        <a:lstStyle/>
        <a:p>
          <a:endParaRPr lang="it-IT"/>
        </a:p>
      </dgm:t>
    </dgm:pt>
    <dgm:pt modelId="{32D92C0F-99F3-C147-9020-949DD892DA54}" type="pres">
      <dgm:prSet presAssocID="{B85C6294-C6EE-F346-95C2-3279D997C3E2}" presName="conn2-1" presStyleLbl="parChTrans1D4" presStyleIdx="7" presStyleCnt="34" custScaleX="2000000"/>
      <dgm:spPr/>
      <dgm:t>
        <a:bodyPr/>
        <a:lstStyle/>
        <a:p>
          <a:endParaRPr lang="it-IT"/>
        </a:p>
      </dgm:t>
    </dgm:pt>
    <dgm:pt modelId="{93CBCCFC-4C52-2042-A51B-35DDB401D1B1}" type="pres">
      <dgm:prSet presAssocID="{B85C6294-C6EE-F346-95C2-3279D997C3E2}" presName="connTx" presStyleLbl="parChTrans1D4" presStyleIdx="7" presStyleCnt="34"/>
      <dgm:spPr/>
      <dgm:t>
        <a:bodyPr/>
        <a:lstStyle/>
        <a:p>
          <a:endParaRPr lang="it-IT"/>
        </a:p>
      </dgm:t>
    </dgm:pt>
    <dgm:pt modelId="{A5DDA198-C830-7A48-9176-6FA4F5D31C48}" type="pres">
      <dgm:prSet presAssocID="{E65696D4-4045-FC4F-A697-E1106F9BF471}" presName="root2" presStyleCnt="0"/>
      <dgm:spPr/>
      <dgm:t>
        <a:bodyPr/>
        <a:lstStyle/>
        <a:p>
          <a:endParaRPr lang="it-IT"/>
        </a:p>
      </dgm:t>
    </dgm:pt>
    <dgm:pt modelId="{85D75233-B89C-FC4E-AF0A-FCBF2FD53A23}" type="pres">
      <dgm:prSet presAssocID="{E65696D4-4045-FC4F-A697-E1106F9BF471}" presName="LevelTwoTextNode" presStyleLbl="node4" presStyleIdx="7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6CAC62B-B348-9749-8F24-DF46B117EF86}" type="pres">
      <dgm:prSet presAssocID="{E65696D4-4045-FC4F-A697-E1106F9BF471}" presName="level3hierChild" presStyleCnt="0"/>
      <dgm:spPr/>
      <dgm:t>
        <a:bodyPr/>
        <a:lstStyle/>
        <a:p>
          <a:endParaRPr lang="it-IT"/>
        </a:p>
      </dgm:t>
    </dgm:pt>
    <dgm:pt modelId="{AF1CD617-9C53-E547-A286-A2FE95B38B2C}" type="pres">
      <dgm:prSet presAssocID="{F5E26505-A996-0842-913C-6CFC2D23AD9C}" presName="conn2-1" presStyleLbl="parChTrans1D4" presStyleIdx="8" presStyleCnt="34" custScaleX="2000000"/>
      <dgm:spPr/>
      <dgm:t>
        <a:bodyPr/>
        <a:lstStyle/>
        <a:p>
          <a:endParaRPr lang="it-IT"/>
        </a:p>
      </dgm:t>
    </dgm:pt>
    <dgm:pt modelId="{7FCD962D-DB46-2E4C-A0AC-32EB39F5BA45}" type="pres">
      <dgm:prSet presAssocID="{F5E26505-A996-0842-913C-6CFC2D23AD9C}" presName="connTx" presStyleLbl="parChTrans1D4" presStyleIdx="8" presStyleCnt="34"/>
      <dgm:spPr/>
      <dgm:t>
        <a:bodyPr/>
        <a:lstStyle/>
        <a:p>
          <a:endParaRPr lang="it-IT"/>
        </a:p>
      </dgm:t>
    </dgm:pt>
    <dgm:pt modelId="{0CD2A281-6667-CE44-BC3C-2C9AF0833EFB}" type="pres">
      <dgm:prSet presAssocID="{BFAA6786-97EB-1F4E-93C9-5C050E332424}" presName="root2" presStyleCnt="0"/>
      <dgm:spPr/>
      <dgm:t>
        <a:bodyPr/>
        <a:lstStyle/>
        <a:p>
          <a:endParaRPr lang="it-IT"/>
        </a:p>
      </dgm:t>
    </dgm:pt>
    <dgm:pt modelId="{92241041-1168-6944-B0C9-66EF2B44F7D7}" type="pres">
      <dgm:prSet presAssocID="{BFAA6786-97EB-1F4E-93C9-5C050E332424}" presName="LevelTwoTextNode" presStyleLbl="node4" presStyleIdx="8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A47C7AD-5B13-3348-9D86-A923163EA61C}" type="pres">
      <dgm:prSet presAssocID="{BFAA6786-97EB-1F4E-93C9-5C050E332424}" presName="level3hierChild" presStyleCnt="0"/>
      <dgm:spPr/>
      <dgm:t>
        <a:bodyPr/>
        <a:lstStyle/>
        <a:p>
          <a:endParaRPr lang="it-IT"/>
        </a:p>
      </dgm:t>
    </dgm:pt>
    <dgm:pt modelId="{D5D8CB5B-B04A-5A49-A294-5B67084A50C9}" type="pres">
      <dgm:prSet presAssocID="{7675781B-6ADC-694B-8281-52B0807D8E97}" presName="conn2-1" presStyleLbl="parChTrans1D4" presStyleIdx="9" presStyleCnt="34" custScaleX="2000000"/>
      <dgm:spPr/>
      <dgm:t>
        <a:bodyPr/>
        <a:lstStyle/>
        <a:p>
          <a:endParaRPr lang="it-IT"/>
        </a:p>
      </dgm:t>
    </dgm:pt>
    <dgm:pt modelId="{D494C6C4-FDA8-764B-B13C-962AEFF2EB97}" type="pres">
      <dgm:prSet presAssocID="{7675781B-6ADC-694B-8281-52B0807D8E97}" presName="connTx" presStyleLbl="parChTrans1D4" presStyleIdx="9" presStyleCnt="34"/>
      <dgm:spPr/>
      <dgm:t>
        <a:bodyPr/>
        <a:lstStyle/>
        <a:p>
          <a:endParaRPr lang="it-IT"/>
        </a:p>
      </dgm:t>
    </dgm:pt>
    <dgm:pt modelId="{903124C2-D1F9-4242-BD5B-94FE2A7DD13F}" type="pres">
      <dgm:prSet presAssocID="{AC6D1819-BA82-EF43-A196-30D33A8E57E3}" presName="root2" presStyleCnt="0"/>
      <dgm:spPr/>
      <dgm:t>
        <a:bodyPr/>
        <a:lstStyle/>
        <a:p>
          <a:endParaRPr lang="it-IT"/>
        </a:p>
      </dgm:t>
    </dgm:pt>
    <dgm:pt modelId="{3C336F37-ACE2-9742-9F24-6757BE399741}" type="pres">
      <dgm:prSet presAssocID="{AC6D1819-BA82-EF43-A196-30D33A8E57E3}" presName="LevelTwoTextNode" presStyleLbl="node4" presStyleIdx="9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C992707-FE2A-C84F-9219-186AE8048B07}" type="pres">
      <dgm:prSet presAssocID="{AC6D1819-BA82-EF43-A196-30D33A8E57E3}" presName="level3hierChild" presStyleCnt="0"/>
      <dgm:spPr/>
      <dgm:t>
        <a:bodyPr/>
        <a:lstStyle/>
        <a:p>
          <a:endParaRPr lang="it-IT"/>
        </a:p>
      </dgm:t>
    </dgm:pt>
    <dgm:pt modelId="{6BA4D3F1-89FD-5141-BA4E-24BDC60CC781}" type="pres">
      <dgm:prSet presAssocID="{7235A88C-6F68-674F-9896-BCD4AA3D7AAB}" presName="conn2-1" presStyleLbl="parChTrans1D4" presStyleIdx="10" presStyleCnt="34" custScaleX="2000000"/>
      <dgm:spPr/>
      <dgm:t>
        <a:bodyPr/>
        <a:lstStyle/>
        <a:p>
          <a:endParaRPr lang="it-IT"/>
        </a:p>
      </dgm:t>
    </dgm:pt>
    <dgm:pt modelId="{DF920355-6E0F-5F44-9C8E-6B13FF301032}" type="pres">
      <dgm:prSet presAssocID="{7235A88C-6F68-674F-9896-BCD4AA3D7AAB}" presName="connTx" presStyleLbl="parChTrans1D4" presStyleIdx="10" presStyleCnt="34"/>
      <dgm:spPr/>
      <dgm:t>
        <a:bodyPr/>
        <a:lstStyle/>
        <a:p>
          <a:endParaRPr lang="it-IT"/>
        </a:p>
      </dgm:t>
    </dgm:pt>
    <dgm:pt modelId="{D50B39AC-0DDC-A344-A101-04C2CB769CD8}" type="pres">
      <dgm:prSet presAssocID="{5514842C-8682-B746-AA93-76B0D4C9316C}" presName="root2" presStyleCnt="0"/>
      <dgm:spPr/>
      <dgm:t>
        <a:bodyPr/>
        <a:lstStyle/>
        <a:p>
          <a:endParaRPr lang="it-IT"/>
        </a:p>
      </dgm:t>
    </dgm:pt>
    <dgm:pt modelId="{96B69EA7-1E4B-9F4C-A29C-38FF9A080D11}" type="pres">
      <dgm:prSet presAssocID="{5514842C-8682-B746-AA93-76B0D4C9316C}" presName="LevelTwoTextNode" presStyleLbl="node4" presStyleIdx="10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E993813-248F-D548-B454-E1664A85DF7F}" type="pres">
      <dgm:prSet presAssocID="{5514842C-8682-B746-AA93-76B0D4C9316C}" presName="level3hierChild" presStyleCnt="0"/>
      <dgm:spPr/>
      <dgm:t>
        <a:bodyPr/>
        <a:lstStyle/>
        <a:p>
          <a:endParaRPr lang="it-IT"/>
        </a:p>
      </dgm:t>
    </dgm:pt>
    <dgm:pt modelId="{6EA47DB7-9FFD-9648-B128-8F1B85D5896F}" type="pres">
      <dgm:prSet presAssocID="{78E054C5-4184-A54D-BA20-B4ADF8AE073F}" presName="conn2-1" presStyleLbl="parChTrans1D4" presStyleIdx="11" presStyleCnt="34" custScaleX="2000000"/>
      <dgm:spPr/>
      <dgm:t>
        <a:bodyPr/>
        <a:lstStyle/>
        <a:p>
          <a:endParaRPr lang="it-IT"/>
        </a:p>
      </dgm:t>
    </dgm:pt>
    <dgm:pt modelId="{9653DA1E-449E-C346-919B-D6CE31D9A615}" type="pres">
      <dgm:prSet presAssocID="{78E054C5-4184-A54D-BA20-B4ADF8AE073F}" presName="connTx" presStyleLbl="parChTrans1D4" presStyleIdx="11" presStyleCnt="34"/>
      <dgm:spPr/>
      <dgm:t>
        <a:bodyPr/>
        <a:lstStyle/>
        <a:p>
          <a:endParaRPr lang="it-IT"/>
        </a:p>
      </dgm:t>
    </dgm:pt>
    <dgm:pt modelId="{8B8E83B1-2D79-0648-B14A-EBED3FA30939}" type="pres">
      <dgm:prSet presAssocID="{A12AC972-6C92-7842-8BD3-AD1E3D7C2C71}" presName="root2" presStyleCnt="0"/>
      <dgm:spPr/>
      <dgm:t>
        <a:bodyPr/>
        <a:lstStyle/>
        <a:p>
          <a:endParaRPr lang="it-IT"/>
        </a:p>
      </dgm:t>
    </dgm:pt>
    <dgm:pt modelId="{32887115-54A2-8143-9D54-9E77E2EDA2DB}" type="pres">
      <dgm:prSet presAssocID="{A12AC972-6C92-7842-8BD3-AD1E3D7C2C71}" presName="LevelTwoTextNode" presStyleLbl="node4" presStyleIdx="11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BB8DCD7-299D-044D-B9DC-91B410E289D4}" type="pres">
      <dgm:prSet presAssocID="{A12AC972-6C92-7842-8BD3-AD1E3D7C2C71}" presName="level3hierChild" presStyleCnt="0"/>
      <dgm:spPr/>
      <dgm:t>
        <a:bodyPr/>
        <a:lstStyle/>
        <a:p>
          <a:endParaRPr lang="it-IT"/>
        </a:p>
      </dgm:t>
    </dgm:pt>
    <dgm:pt modelId="{DFD1A075-407A-4355-843A-A896DD199034}" type="pres">
      <dgm:prSet presAssocID="{5B2411D2-FAB5-4668-A1CA-03EDD209A98E}" presName="conn2-1" presStyleLbl="parChTrans1D3" presStyleIdx="3" presStyleCnt="7" custScaleX="2000000" custScaleY="238977"/>
      <dgm:spPr/>
      <dgm:t>
        <a:bodyPr/>
        <a:lstStyle/>
        <a:p>
          <a:endParaRPr lang="it-IT"/>
        </a:p>
      </dgm:t>
    </dgm:pt>
    <dgm:pt modelId="{A4D20236-2CB5-409D-A5B3-9D3752D60E98}" type="pres">
      <dgm:prSet presAssocID="{5B2411D2-FAB5-4668-A1CA-03EDD209A98E}" presName="connTx" presStyleLbl="parChTrans1D3" presStyleIdx="3" presStyleCnt="7"/>
      <dgm:spPr/>
      <dgm:t>
        <a:bodyPr/>
        <a:lstStyle/>
        <a:p>
          <a:endParaRPr lang="it-IT"/>
        </a:p>
      </dgm:t>
    </dgm:pt>
    <dgm:pt modelId="{730DF600-878C-4812-9B55-52321AC15C5A}" type="pres">
      <dgm:prSet presAssocID="{AC46F794-AA17-4C92-8808-BD3770443EB5}" presName="root2" presStyleCnt="0"/>
      <dgm:spPr/>
      <dgm:t>
        <a:bodyPr/>
        <a:lstStyle/>
        <a:p>
          <a:endParaRPr lang="it-IT"/>
        </a:p>
      </dgm:t>
    </dgm:pt>
    <dgm:pt modelId="{2981CA49-6F7F-4493-B799-790C50B206E1}" type="pres">
      <dgm:prSet presAssocID="{AC46F794-AA17-4C92-8808-BD3770443EB5}" presName="LevelTwoTextNode" presStyleLbl="node3" presStyleIdx="3" presStyleCnt="7" custScaleX="247243" custLinFactNeighborX="25345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320047D-6205-41BA-AA94-28E33AF401A0}" type="pres">
      <dgm:prSet presAssocID="{AC46F794-AA17-4C92-8808-BD3770443EB5}" presName="level3hierChild" presStyleCnt="0"/>
      <dgm:spPr/>
      <dgm:t>
        <a:bodyPr/>
        <a:lstStyle/>
        <a:p>
          <a:endParaRPr lang="it-IT"/>
        </a:p>
      </dgm:t>
    </dgm:pt>
    <dgm:pt modelId="{C41F38A8-7756-3E42-8E37-187FB6A4C1F3}" type="pres">
      <dgm:prSet presAssocID="{6A26B460-CD85-9D4E-BF25-E845ED9643F7}" presName="conn2-1" presStyleLbl="parChTrans1D4" presStyleIdx="12" presStyleCnt="34" custScaleX="2000000"/>
      <dgm:spPr/>
      <dgm:t>
        <a:bodyPr/>
        <a:lstStyle/>
        <a:p>
          <a:endParaRPr lang="it-IT"/>
        </a:p>
      </dgm:t>
    </dgm:pt>
    <dgm:pt modelId="{5D4687CB-EBB6-394B-946A-359934D5A7B7}" type="pres">
      <dgm:prSet presAssocID="{6A26B460-CD85-9D4E-BF25-E845ED9643F7}" presName="connTx" presStyleLbl="parChTrans1D4" presStyleIdx="12" presStyleCnt="34"/>
      <dgm:spPr/>
      <dgm:t>
        <a:bodyPr/>
        <a:lstStyle/>
        <a:p>
          <a:endParaRPr lang="it-IT"/>
        </a:p>
      </dgm:t>
    </dgm:pt>
    <dgm:pt modelId="{41CE29F1-1672-964E-A718-AA5F4E3D8412}" type="pres">
      <dgm:prSet presAssocID="{DECD0C39-D596-934E-AECD-EEC8F7C57292}" presName="root2" presStyleCnt="0"/>
      <dgm:spPr/>
      <dgm:t>
        <a:bodyPr/>
        <a:lstStyle/>
        <a:p>
          <a:endParaRPr lang="it-IT"/>
        </a:p>
      </dgm:t>
    </dgm:pt>
    <dgm:pt modelId="{E01BAC07-F1A3-1746-A998-9C4A26DE4C04}" type="pres">
      <dgm:prSet presAssocID="{DECD0C39-D596-934E-AECD-EEC8F7C57292}" presName="LevelTwoTextNode" presStyleLbl="node4" presStyleIdx="12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6923D09-3CD8-C64D-8682-D9BF14375CD0}" type="pres">
      <dgm:prSet presAssocID="{DECD0C39-D596-934E-AECD-EEC8F7C57292}" presName="level3hierChild" presStyleCnt="0"/>
      <dgm:spPr/>
      <dgm:t>
        <a:bodyPr/>
        <a:lstStyle/>
        <a:p>
          <a:endParaRPr lang="it-IT"/>
        </a:p>
      </dgm:t>
    </dgm:pt>
    <dgm:pt modelId="{A468B7BE-F425-C644-B373-3B2B0DC82F43}" type="pres">
      <dgm:prSet presAssocID="{50D6122F-23B0-554C-9F48-18AFE099620C}" presName="conn2-1" presStyleLbl="parChTrans1D4" presStyleIdx="13" presStyleCnt="34" custScaleX="2000000"/>
      <dgm:spPr/>
      <dgm:t>
        <a:bodyPr/>
        <a:lstStyle/>
        <a:p>
          <a:endParaRPr lang="it-IT"/>
        </a:p>
      </dgm:t>
    </dgm:pt>
    <dgm:pt modelId="{45A49783-E98D-3E40-AAF2-1CF2CA5C3D3D}" type="pres">
      <dgm:prSet presAssocID="{50D6122F-23B0-554C-9F48-18AFE099620C}" presName="connTx" presStyleLbl="parChTrans1D4" presStyleIdx="13" presStyleCnt="34"/>
      <dgm:spPr/>
      <dgm:t>
        <a:bodyPr/>
        <a:lstStyle/>
        <a:p>
          <a:endParaRPr lang="it-IT"/>
        </a:p>
      </dgm:t>
    </dgm:pt>
    <dgm:pt modelId="{0BE2095C-684B-194C-A34A-F616BE691985}" type="pres">
      <dgm:prSet presAssocID="{77FC00E4-0D2F-A146-B692-4885B6C3753E}" presName="root2" presStyleCnt="0"/>
      <dgm:spPr/>
      <dgm:t>
        <a:bodyPr/>
        <a:lstStyle/>
        <a:p>
          <a:endParaRPr lang="it-IT"/>
        </a:p>
      </dgm:t>
    </dgm:pt>
    <dgm:pt modelId="{DEE8A728-94D5-BD4E-8164-877E5C27F20C}" type="pres">
      <dgm:prSet presAssocID="{77FC00E4-0D2F-A146-B692-4885B6C3753E}" presName="LevelTwoTextNode" presStyleLbl="node4" presStyleIdx="13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2CFB0B4-1F7D-FE44-AEE4-A02C83A70CF6}" type="pres">
      <dgm:prSet presAssocID="{77FC00E4-0D2F-A146-B692-4885B6C3753E}" presName="level3hierChild" presStyleCnt="0"/>
      <dgm:spPr/>
      <dgm:t>
        <a:bodyPr/>
        <a:lstStyle/>
        <a:p>
          <a:endParaRPr lang="it-IT"/>
        </a:p>
      </dgm:t>
    </dgm:pt>
    <dgm:pt modelId="{9A638526-9E23-3D40-BF51-E9858F6921A1}" type="pres">
      <dgm:prSet presAssocID="{B96E6F41-6B0F-A24B-B98A-74B86CC9037D}" presName="conn2-1" presStyleLbl="parChTrans1D4" presStyleIdx="14" presStyleCnt="34" custScaleX="2000000"/>
      <dgm:spPr/>
      <dgm:t>
        <a:bodyPr/>
        <a:lstStyle/>
        <a:p>
          <a:endParaRPr lang="it-IT"/>
        </a:p>
      </dgm:t>
    </dgm:pt>
    <dgm:pt modelId="{75454EDC-781A-1C49-B5E2-E118FF7F758D}" type="pres">
      <dgm:prSet presAssocID="{B96E6F41-6B0F-A24B-B98A-74B86CC9037D}" presName="connTx" presStyleLbl="parChTrans1D4" presStyleIdx="14" presStyleCnt="34"/>
      <dgm:spPr/>
      <dgm:t>
        <a:bodyPr/>
        <a:lstStyle/>
        <a:p>
          <a:endParaRPr lang="it-IT"/>
        </a:p>
      </dgm:t>
    </dgm:pt>
    <dgm:pt modelId="{8A2B514D-991B-3A46-9BB6-61E77ED872A6}" type="pres">
      <dgm:prSet presAssocID="{C6D2E5FE-3ADB-114C-B76D-D191B8A3070F}" presName="root2" presStyleCnt="0"/>
      <dgm:spPr/>
      <dgm:t>
        <a:bodyPr/>
        <a:lstStyle/>
        <a:p>
          <a:endParaRPr lang="it-IT"/>
        </a:p>
      </dgm:t>
    </dgm:pt>
    <dgm:pt modelId="{F158925A-50C0-FC4B-A97D-E6DF57EB80EC}" type="pres">
      <dgm:prSet presAssocID="{C6D2E5FE-3ADB-114C-B76D-D191B8A3070F}" presName="LevelTwoTextNode" presStyleLbl="node4" presStyleIdx="14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A37209F-AC0C-CE49-9C4F-8CD13FF1C2DC}" type="pres">
      <dgm:prSet presAssocID="{C6D2E5FE-3ADB-114C-B76D-D191B8A3070F}" presName="level3hierChild" presStyleCnt="0"/>
      <dgm:spPr/>
      <dgm:t>
        <a:bodyPr/>
        <a:lstStyle/>
        <a:p>
          <a:endParaRPr lang="it-IT"/>
        </a:p>
      </dgm:t>
    </dgm:pt>
    <dgm:pt modelId="{9FEF1728-42A3-6243-8AD5-AC18DBB2166E}" type="pres">
      <dgm:prSet presAssocID="{05D2DA06-61E1-4D48-8CED-0CA7D1A54EE8}" presName="conn2-1" presStyleLbl="parChTrans1D4" presStyleIdx="15" presStyleCnt="34" custScaleX="2000000"/>
      <dgm:spPr/>
      <dgm:t>
        <a:bodyPr/>
        <a:lstStyle/>
        <a:p>
          <a:endParaRPr lang="it-IT"/>
        </a:p>
      </dgm:t>
    </dgm:pt>
    <dgm:pt modelId="{067C7624-F854-5541-91D9-726162D543B4}" type="pres">
      <dgm:prSet presAssocID="{05D2DA06-61E1-4D48-8CED-0CA7D1A54EE8}" presName="connTx" presStyleLbl="parChTrans1D4" presStyleIdx="15" presStyleCnt="34"/>
      <dgm:spPr/>
      <dgm:t>
        <a:bodyPr/>
        <a:lstStyle/>
        <a:p>
          <a:endParaRPr lang="it-IT"/>
        </a:p>
      </dgm:t>
    </dgm:pt>
    <dgm:pt modelId="{ACC774A1-104F-5C4C-9CF1-4F928488DE46}" type="pres">
      <dgm:prSet presAssocID="{990732F4-EA53-1448-923A-7D9A8D72E667}" presName="root2" presStyleCnt="0"/>
      <dgm:spPr/>
      <dgm:t>
        <a:bodyPr/>
        <a:lstStyle/>
        <a:p>
          <a:endParaRPr lang="it-IT"/>
        </a:p>
      </dgm:t>
    </dgm:pt>
    <dgm:pt modelId="{71E461AA-FC9F-2747-8EFE-619C3B3AE16C}" type="pres">
      <dgm:prSet presAssocID="{990732F4-EA53-1448-923A-7D9A8D72E667}" presName="LevelTwoTextNode" presStyleLbl="node4" presStyleIdx="15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8776C58-9729-0249-8E8E-CF8E8B63D95C}" type="pres">
      <dgm:prSet presAssocID="{990732F4-EA53-1448-923A-7D9A8D72E667}" presName="level3hierChild" presStyleCnt="0"/>
      <dgm:spPr/>
      <dgm:t>
        <a:bodyPr/>
        <a:lstStyle/>
        <a:p>
          <a:endParaRPr lang="it-IT"/>
        </a:p>
      </dgm:t>
    </dgm:pt>
    <dgm:pt modelId="{301DD2EA-A705-401A-901C-DEC5F1DCCBD2}" type="pres">
      <dgm:prSet presAssocID="{5BB19F57-5648-4ABF-90CA-27EBBA652E22}" presName="conn2-1" presStyleLbl="parChTrans1D3" presStyleIdx="4" presStyleCnt="7" custScaleX="2000000" custScaleY="238977"/>
      <dgm:spPr/>
      <dgm:t>
        <a:bodyPr/>
        <a:lstStyle/>
        <a:p>
          <a:endParaRPr lang="it-IT"/>
        </a:p>
      </dgm:t>
    </dgm:pt>
    <dgm:pt modelId="{8D93997B-5694-4C5E-A7B3-3416E5926361}" type="pres">
      <dgm:prSet presAssocID="{5BB19F57-5648-4ABF-90CA-27EBBA652E22}" presName="connTx" presStyleLbl="parChTrans1D3" presStyleIdx="4" presStyleCnt="7"/>
      <dgm:spPr/>
      <dgm:t>
        <a:bodyPr/>
        <a:lstStyle/>
        <a:p>
          <a:endParaRPr lang="it-IT"/>
        </a:p>
      </dgm:t>
    </dgm:pt>
    <dgm:pt modelId="{0D18E117-50A8-4DAA-80EF-697F5BEB3C65}" type="pres">
      <dgm:prSet presAssocID="{50468160-22AC-4632-B9FE-8750A903A735}" presName="root2" presStyleCnt="0"/>
      <dgm:spPr/>
      <dgm:t>
        <a:bodyPr/>
        <a:lstStyle/>
        <a:p>
          <a:endParaRPr lang="it-IT"/>
        </a:p>
      </dgm:t>
    </dgm:pt>
    <dgm:pt modelId="{1EAE00C4-4A99-444B-AD9C-994DDAD8E790}" type="pres">
      <dgm:prSet presAssocID="{50468160-22AC-4632-B9FE-8750A903A735}" presName="LevelTwoTextNode" presStyleLbl="node3" presStyleIdx="4" presStyleCnt="7" custScaleX="247243" custLinFactNeighborX="25345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5C517F8-85B1-4972-AC37-FFEBF6ABDDF6}" type="pres">
      <dgm:prSet presAssocID="{50468160-22AC-4632-B9FE-8750A903A735}" presName="level3hierChild" presStyleCnt="0"/>
      <dgm:spPr/>
      <dgm:t>
        <a:bodyPr/>
        <a:lstStyle/>
        <a:p>
          <a:endParaRPr lang="it-IT"/>
        </a:p>
      </dgm:t>
    </dgm:pt>
    <dgm:pt modelId="{5AA3C365-8C03-9D44-BF68-8DC0676B4DA7}" type="pres">
      <dgm:prSet presAssocID="{944FB2AB-6D42-F840-AE7E-5557C8BC90FB}" presName="conn2-1" presStyleLbl="parChTrans1D4" presStyleIdx="16" presStyleCnt="34" custScaleX="2000000"/>
      <dgm:spPr/>
      <dgm:t>
        <a:bodyPr/>
        <a:lstStyle/>
        <a:p>
          <a:endParaRPr lang="it-IT"/>
        </a:p>
      </dgm:t>
    </dgm:pt>
    <dgm:pt modelId="{FB4FCA28-C0CB-6747-A3F9-5F8F956BF7A5}" type="pres">
      <dgm:prSet presAssocID="{944FB2AB-6D42-F840-AE7E-5557C8BC90FB}" presName="connTx" presStyleLbl="parChTrans1D4" presStyleIdx="16" presStyleCnt="34"/>
      <dgm:spPr/>
      <dgm:t>
        <a:bodyPr/>
        <a:lstStyle/>
        <a:p>
          <a:endParaRPr lang="it-IT"/>
        </a:p>
      </dgm:t>
    </dgm:pt>
    <dgm:pt modelId="{2E98D374-5E81-B546-9145-D60A3309BFD9}" type="pres">
      <dgm:prSet presAssocID="{618294CA-8AFE-A743-85C0-BDC08754A69A}" presName="root2" presStyleCnt="0"/>
      <dgm:spPr/>
      <dgm:t>
        <a:bodyPr/>
        <a:lstStyle/>
        <a:p>
          <a:endParaRPr lang="it-IT"/>
        </a:p>
      </dgm:t>
    </dgm:pt>
    <dgm:pt modelId="{4A56AFEE-3789-3349-862A-EC8FEF2EF5A7}" type="pres">
      <dgm:prSet presAssocID="{618294CA-8AFE-A743-85C0-BDC08754A69A}" presName="LevelTwoTextNode" presStyleLbl="node4" presStyleIdx="16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1591080-5E91-D948-9917-AE78F553BF17}" type="pres">
      <dgm:prSet presAssocID="{618294CA-8AFE-A743-85C0-BDC08754A69A}" presName="level3hierChild" presStyleCnt="0"/>
      <dgm:spPr/>
      <dgm:t>
        <a:bodyPr/>
        <a:lstStyle/>
        <a:p>
          <a:endParaRPr lang="it-IT"/>
        </a:p>
      </dgm:t>
    </dgm:pt>
    <dgm:pt modelId="{1EFDE059-917D-6C42-AA1F-A1807A98FBF3}" type="pres">
      <dgm:prSet presAssocID="{1CCEA5E9-558C-2141-B933-AB38B2DBFF51}" presName="conn2-1" presStyleLbl="parChTrans1D4" presStyleIdx="17" presStyleCnt="34" custScaleX="2000000"/>
      <dgm:spPr/>
      <dgm:t>
        <a:bodyPr/>
        <a:lstStyle/>
        <a:p>
          <a:endParaRPr lang="it-IT"/>
        </a:p>
      </dgm:t>
    </dgm:pt>
    <dgm:pt modelId="{08E24D5D-74E0-8F41-B7FD-8B551E2D291C}" type="pres">
      <dgm:prSet presAssocID="{1CCEA5E9-558C-2141-B933-AB38B2DBFF51}" presName="connTx" presStyleLbl="parChTrans1D4" presStyleIdx="17" presStyleCnt="34"/>
      <dgm:spPr/>
      <dgm:t>
        <a:bodyPr/>
        <a:lstStyle/>
        <a:p>
          <a:endParaRPr lang="it-IT"/>
        </a:p>
      </dgm:t>
    </dgm:pt>
    <dgm:pt modelId="{E82A1BF0-3990-DE4F-8F59-861BD17B9C5C}" type="pres">
      <dgm:prSet presAssocID="{E0BF28C2-EEA1-CE47-880C-2C5B44A9495A}" presName="root2" presStyleCnt="0"/>
      <dgm:spPr/>
      <dgm:t>
        <a:bodyPr/>
        <a:lstStyle/>
        <a:p>
          <a:endParaRPr lang="it-IT"/>
        </a:p>
      </dgm:t>
    </dgm:pt>
    <dgm:pt modelId="{842C4632-3765-EE4B-BA21-BC1EAC9B98E4}" type="pres">
      <dgm:prSet presAssocID="{E0BF28C2-EEA1-CE47-880C-2C5B44A9495A}" presName="LevelTwoTextNode" presStyleLbl="node4" presStyleIdx="17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DAEE76C-7BC5-0844-BB4D-5D0EF32B1098}" type="pres">
      <dgm:prSet presAssocID="{E0BF28C2-EEA1-CE47-880C-2C5B44A9495A}" presName="level3hierChild" presStyleCnt="0"/>
      <dgm:spPr/>
      <dgm:t>
        <a:bodyPr/>
        <a:lstStyle/>
        <a:p>
          <a:endParaRPr lang="it-IT"/>
        </a:p>
      </dgm:t>
    </dgm:pt>
    <dgm:pt modelId="{61534D80-27D3-B840-B76D-B516D480E726}" type="pres">
      <dgm:prSet presAssocID="{BFFD073F-B0EA-ED48-B0F5-8EDEA62B4922}" presName="conn2-1" presStyleLbl="parChTrans1D4" presStyleIdx="18" presStyleCnt="34" custScaleX="2000000"/>
      <dgm:spPr/>
      <dgm:t>
        <a:bodyPr/>
        <a:lstStyle/>
        <a:p>
          <a:endParaRPr lang="it-IT"/>
        </a:p>
      </dgm:t>
    </dgm:pt>
    <dgm:pt modelId="{4609458B-0A21-C940-8E0E-EFC4236BF062}" type="pres">
      <dgm:prSet presAssocID="{BFFD073F-B0EA-ED48-B0F5-8EDEA62B4922}" presName="connTx" presStyleLbl="parChTrans1D4" presStyleIdx="18" presStyleCnt="34"/>
      <dgm:spPr/>
      <dgm:t>
        <a:bodyPr/>
        <a:lstStyle/>
        <a:p>
          <a:endParaRPr lang="it-IT"/>
        </a:p>
      </dgm:t>
    </dgm:pt>
    <dgm:pt modelId="{3C3F8DF1-76F7-F04D-B5C3-3B36B80DF07E}" type="pres">
      <dgm:prSet presAssocID="{914BC7AA-891B-B842-B1DB-0E54D3632049}" presName="root2" presStyleCnt="0"/>
      <dgm:spPr/>
      <dgm:t>
        <a:bodyPr/>
        <a:lstStyle/>
        <a:p>
          <a:endParaRPr lang="it-IT"/>
        </a:p>
      </dgm:t>
    </dgm:pt>
    <dgm:pt modelId="{9F05C227-66C8-234D-A3AD-9ABA9279E634}" type="pres">
      <dgm:prSet presAssocID="{914BC7AA-891B-B842-B1DB-0E54D3632049}" presName="LevelTwoTextNode" presStyleLbl="node4" presStyleIdx="18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8EE2B5C-2E61-1948-8730-DCB3EC6FD941}" type="pres">
      <dgm:prSet presAssocID="{914BC7AA-891B-B842-B1DB-0E54D3632049}" presName="level3hierChild" presStyleCnt="0"/>
      <dgm:spPr/>
      <dgm:t>
        <a:bodyPr/>
        <a:lstStyle/>
        <a:p>
          <a:endParaRPr lang="it-IT"/>
        </a:p>
      </dgm:t>
    </dgm:pt>
    <dgm:pt modelId="{68BAA70E-F936-2B43-BF98-1B8512A7F6C9}" type="pres">
      <dgm:prSet presAssocID="{F5387D84-6F4C-2C45-AC58-D39F7711FC43}" presName="conn2-1" presStyleLbl="parChTrans1D4" presStyleIdx="19" presStyleCnt="34" custScaleX="2000000"/>
      <dgm:spPr/>
      <dgm:t>
        <a:bodyPr/>
        <a:lstStyle/>
        <a:p>
          <a:endParaRPr lang="it-IT"/>
        </a:p>
      </dgm:t>
    </dgm:pt>
    <dgm:pt modelId="{A3E47CE5-D823-2341-B190-A1A91FBA2209}" type="pres">
      <dgm:prSet presAssocID="{F5387D84-6F4C-2C45-AC58-D39F7711FC43}" presName="connTx" presStyleLbl="parChTrans1D4" presStyleIdx="19" presStyleCnt="34"/>
      <dgm:spPr/>
      <dgm:t>
        <a:bodyPr/>
        <a:lstStyle/>
        <a:p>
          <a:endParaRPr lang="it-IT"/>
        </a:p>
      </dgm:t>
    </dgm:pt>
    <dgm:pt modelId="{D7D991AB-FD86-F441-822E-0C888CB07246}" type="pres">
      <dgm:prSet presAssocID="{B678EAE2-81B8-DB4B-A78D-525EC56F7F81}" presName="root2" presStyleCnt="0"/>
      <dgm:spPr/>
      <dgm:t>
        <a:bodyPr/>
        <a:lstStyle/>
        <a:p>
          <a:endParaRPr lang="it-IT"/>
        </a:p>
      </dgm:t>
    </dgm:pt>
    <dgm:pt modelId="{B9689F62-17EF-0B4F-BEE8-76C15AB85228}" type="pres">
      <dgm:prSet presAssocID="{B678EAE2-81B8-DB4B-A78D-525EC56F7F81}" presName="LevelTwoTextNode" presStyleLbl="node4" presStyleIdx="19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D430A9B-6F92-D34F-B12D-8ED1C0940550}" type="pres">
      <dgm:prSet presAssocID="{B678EAE2-81B8-DB4B-A78D-525EC56F7F81}" presName="level3hierChild" presStyleCnt="0"/>
      <dgm:spPr/>
      <dgm:t>
        <a:bodyPr/>
        <a:lstStyle/>
        <a:p>
          <a:endParaRPr lang="it-IT"/>
        </a:p>
      </dgm:t>
    </dgm:pt>
    <dgm:pt modelId="{268C6404-731C-40F8-8081-A7A202CB774C}" type="pres">
      <dgm:prSet presAssocID="{859A128B-591F-4FAF-9C72-EACEC716172D}" presName="conn2-1" presStyleLbl="parChTrans1D3" presStyleIdx="5" presStyleCnt="7" custScaleX="2000000" custScaleY="238977"/>
      <dgm:spPr/>
      <dgm:t>
        <a:bodyPr/>
        <a:lstStyle/>
        <a:p>
          <a:endParaRPr lang="it-IT"/>
        </a:p>
      </dgm:t>
    </dgm:pt>
    <dgm:pt modelId="{A8FF9319-FA59-4DAA-9286-28E2C1726147}" type="pres">
      <dgm:prSet presAssocID="{859A128B-591F-4FAF-9C72-EACEC716172D}" presName="connTx" presStyleLbl="parChTrans1D3" presStyleIdx="5" presStyleCnt="7"/>
      <dgm:spPr/>
      <dgm:t>
        <a:bodyPr/>
        <a:lstStyle/>
        <a:p>
          <a:endParaRPr lang="it-IT"/>
        </a:p>
      </dgm:t>
    </dgm:pt>
    <dgm:pt modelId="{24EE3A2E-84C0-4B0B-BA1D-5059F3D28884}" type="pres">
      <dgm:prSet presAssocID="{D4A998BF-2ABE-4416-941D-6A9F0C7DE26C}" presName="root2" presStyleCnt="0"/>
      <dgm:spPr/>
      <dgm:t>
        <a:bodyPr/>
        <a:lstStyle/>
        <a:p>
          <a:endParaRPr lang="it-IT"/>
        </a:p>
      </dgm:t>
    </dgm:pt>
    <dgm:pt modelId="{7C40CE19-5F27-4EB0-A179-8D31F6D8541D}" type="pres">
      <dgm:prSet presAssocID="{D4A998BF-2ABE-4416-941D-6A9F0C7DE26C}" presName="LevelTwoTextNode" presStyleLbl="node3" presStyleIdx="5" presStyleCnt="7" custScaleX="247243" custLinFactNeighborX="25345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2F244DA-8220-4AE1-9189-ED9E6FE5174C}" type="pres">
      <dgm:prSet presAssocID="{D4A998BF-2ABE-4416-941D-6A9F0C7DE26C}" presName="level3hierChild" presStyleCnt="0"/>
      <dgm:spPr/>
      <dgm:t>
        <a:bodyPr/>
        <a:lstStyle/>
        <a:p>
          <a:endParaRPr lang="it-IT"/>
        </a:p>
      </dgm:t>
    </dgm:pt>
    <dgm:pt modelId="{BBCC8247-3187-6242-981E-4D46A04ABA27}" type="pres">
      <dgm:prSet presAssocID="{7F569D0A-3A18-8640-B2BD-50892A54609C}" presName="conn2-1" presStyleLbl="parChTrans1D4" presStyleIdx="20" presStyleCnt="34" custScaleX="2000000"/>
      <dgm:spPr/>
      <dgm:t>
        <a:bodyPr/>
        <a:lstStyle/>
        <a:p>
          <a:endParaRPr lang="it-IT"/>
        </a:p>
      </dgm:t>
    </dgm:pt>
    <dgm:pt modelId="{7D524615-7463-B046-B376-5C9B56788518}" type="pres">
      <dgm:prSet presAssocID="{7F569D0A-3A18-8640-B2BD-50892A54609C}" presName="connTx" presStyleLbl="parChTrans1D4" presStyleIdx="20" presStyleCnt="34"/>
      <dgm:spPr/>
      <dgm:t>
        <a:bodyPr/>
        <a:lstStyle/>
        <a:p>
          <a:endParaRPr lang="it-IT"/>
        </a:p>
      </dgm:t>
    </dgm:pt>
    <dgm:pt modelId="{8CBC3743-4E22-8743-92CC-5E14300F3422}" type="pres">
      <dgm:prSet presAssocID="{1BEB0789-74DA-7C46-840A-EE689DB89F2F}" presName="root2" presStyleCnt="0"/>
      <dgm:spPr/>
      <dgm:t>
        <a:bodyPr/>
        <a:lstStyle/>
        <a:p>
          <a:endParaRPr lang="it-IT"/>
        </a:p>
      </dgm:t>
    </dgm:pt>
    <dgm:pt modelId="{2F8674EB-0B78-1A46-A2D1-C9DD3F72663A}" type="pres">
      <dgm:prSet presAssocID="{1BEB0789-74DA-7C46-840A-EE689DB89F2F}" presName="LevelTwoTextNode" presStyleLbl="node4" presStyleIdx="20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1ECC287-93C8-D34A-AA3C-F941DF4D1CD2}" type="pres">
      <dgm:prSet presAssocID="{1BEB0789-74DA-7C46-840A-EE689DB89F2F}" presName="level3hierChild" presStyleCnt="0"/>
      <dgm:spPr/>
      <dgm:t>
        <a:bodyPr/>
        <a:lstStyle/>
        <a:p>
          <a:endParaRPr lang="it-IT"/>
        </a:p>
      </dgm:t>
    </dgm:pt>
    <dgm:pt modelId="{C5C40C02-7545-AB4E-A887-A717CF22EE54}" type="pres">
      <dgm:prSet presAssocID="{57DE8685-8E4A-9E49-94E5-D02C1608453C}" presName="conn2-1" presStyleLbl="parChTrans1D4" presStyleIdx="21" presStyleCnt="34" custScaleX="2000000"/>
      <dgm:spPr/>
      <dgm:t>
        <a:bodyPr/>
        <a:lstStyle/>
        <a:p>
          <a:endParaRPr lang="it-IT"/>
        </a:p>
      </dgm:t>
    </dgm:pt>
    <dgm:pt modelId="{527C9893-A421-E844-8075-2EA9D64F132F}" type="pres">
      <dgm:prSet presAssocID="{57DE8685-8E4A-9E49-94E5-D02C1608453C}" presName="connTx" presStyleLbl="parChTrans1D4" presStyleIdx="21" presStyleCnt="34"/>
      <dgm:spPr/>
      <dgm:t>
        <a:bodyPr/>
        <a:lstStyle/>
        <a:p>
          <a:endParaRPr lang="it-IT"/>
        </a:p>
      </dgm:t>
    </dgm:pt>
    <dgm:pt modelId="{3727C62C-DFAC-2242-A873-D98160801464}" type="pres">
      <dgm:prSet presAssocID="{77439D70-6F23-034B-8EB5-A345E3890D6C}" presName="root2" presStyleCnt="0"/>
      <dgm:spPr/>
      <dgm:t>
        <a:bodyPr/>
        <a:lstStyle/>
        <a:p>
          <a:endParaRPr lang="it-IT"/>
        </a:p>
      </dgm:t>
    </dgm:pt>
    <dgm:pt modelId="{DBE54756-0478-3C45-9841-481F9C314C29}" type="pres">
      <dgm:prSet presAssocID="{77439D70-6F23-034B-8EB5-A345E3890D6C}" presName="LevelTwoTextNode" presStyleLbl="node4" presStyleIdx="21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C83BAD8-E1EB-1340-8DCC-B0D84A3AD4F3}" type="pres">
      <dgm:prSet presAssocID="{77439D70-6F23-034B-8EB5-A345E3890D6C}" presName="level3hierChild" presStyleCnt="0"/>
      <dgm:spPr/>
      <dgm:t>
        <a:bodyPr/>
        <a:lstStyle/>
        <a:p>
          <a:endParaRPr lang="it-IT"/>
        </a:p>
      </dgm:t>
    </dgm:pt>
    <dgm:pt modelId="{A9B88962-D9C0-3C46-B584-B574B1DE8696}" type="pres">
      <dgm:prSet presAssocID="{E1D5D940-C5D3-DC48-B262-9FC72ECD8263}" presName="conn2-1" presStyleLbl="parChTrans1D4" presStyleIdx="22" presStyleCnt="34" custScaleX="2000000"/>
      <dgm:spPr/>
      <dgm:t>
        <a:bodyPr/>
        <a:lstStyle/>
        <a:p>
          <a:endParaRPr lang="it-IT"/>
        </a:p>
      </dgm:t>
    </dgm:pt>
    <dgm:pt modelId="{CF277194-2B70-F147-A544-1567202F7206}" type="pres">
      <dgm:prSet presAssocID="{E1D5D940-C5D3-DC48-B262-9FC72ECD8263}" presName="connTx" presStyleLbl="parChTrans1D4" presStyleIdx="22" presStyleCnt="34"/>
      <dgm:spPr/>
      <dgm:t>
        <a:bodyPr/>
        <a:lstStyle/>
        <a:p>
          <a:endParaRPr lang="it-IT"/>
        </a:p>
      </dgm:t>
    </dgm:pt>
    <dgm:pt modelId="{C0E75BFA-FF79-4849-8031-E894108474A8}" type="pres">
      <dgm:prSet presAssocID="{E721A5B4-E3F3-EE4B-80D8-542D87DBE150}" presName="root2" presStyleCnt="0"/>
      <dgm:spPr/>
      <dgm:t>
        <a:bodyPr/>
        <a:lstStyle/>
        <a:p>
          <a:endParaRPr lang="it-IT"/>
        </a:p>
      </dgm:t>
    </dgm:pt>
    <dgm:pt modelId="{7C8816E4-5AE9-8942-957C-6A43319C6386}" type="pres">
      <dgm:prSet presAssocID="{E721A5B4-E3F3-EE4B-80D8-542D87DBE150}" presName="LevelTwoTextNode" presStyleLbl="node4" presStyleIdx="22" presStyleCnt="34" custScaleX="253289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1C1ABE1-A23C-1E45-8803-FF4E4D4DBB1D}" type="pres">
      <dgm:prSet presAssocID="{E721A5B4-E3F3-EE4B-80D8-542D87DBE150}" presName="level3hierChild" presStyleCnt="0"/>
      <dgm:spPr/>
      <dgm:t>
        <a:bodyPr/>
        <a:lstStyle/>
        <a:p>
          <a:endParaRPr lang="it-IT"/>
        </a:p>
      </dgm:t>
    </dgm:pt>
    <dgm:pt modelId="{BF138291-8D57-8A46-9284-A66CA067564F}" type="pres">
      <dgm:prSet presAssocID="{58D85C90-C4B9-ED48-AC98-6E8FB4EC2C93}" presName="conn2-1" presStyleLbl="parChTrans1D4" presStyleIdx="23" presStyleCnt="34" custScaleX="2000000"/>
      <dgm:spPr/>
      <dgm:t>
        <a:bodyPr/>
        <a:lstStyle/>
        <a:p>
          <a:endParaRPr lang="it-IT"/>
        </a:p>
      </dgm:t>
    </dgm:pt>
    <dgm:pt modelId="{FAF43272-BCAF-464F-88EF-E0AE8092C79B}" type="pres">
      <dgm:prSet presAssocID="{58D85C90-C4B9-ED48-AC98-6E8FB4EC2C93}" presName="connTx" presStyleLbl="parChTrans1D4" presStyleIdx="23" presStyleCnt="34"/>
      <dgm:spPr/>
      <dgm:t>
        <a:bodyPr/>
        <a:lstStyle/>
        <a:p>
          <a:endParaRPr lang="it-IT"/>
        </a:p>
      </dgm:t>
    </dgm:pt>
    <dgm:pt modelId="{FDF4DB8C-676B-AC48-A511-C8942C750418}" type="pres">
      <dgm:prSet presAssocID="{7B7D5F6B-729F-1D4C-B3AA-53F2DEB9BDDC}" presName="root2" presStyleCnt="0"/>
      <dgm:spPr/>
      <dgm:t>
        <a:bodyPr/>
        <a:lstStyle/>
        <a:p>
          <a:endParaRPr lang="it-IT"/>
        </a:p>
      </dgm:t>
    </dgm:pt>
    <dgm:pt modelId="{072A39B6-67C2-3E42-B078-D21B62837C24}" type="pres">
      <dgm:prSet presAssocID="{7B7D5F6B-729F-1D4C-B3AA-53F2DEB9BDDC}" presName="LevelTwoTextNode" presStyleLbl="node4" presStyleIdx="23" presStyleCnt="34" custScaleX="257845" custLinFactNeighborX="43092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E94F6B0-C46F-EC44-9F84-1C8AE1C7065F}" type="pres">
      <dgm:prSet presAssocID="{7B7D5F6B-729F-1D4C-B3AA-53F2DEB9BDDC}" presName="level3hierChild" presStyleCnt="0"/>
      <dgm:spPr/>
      <dgm:t>
        <a:bodyPr/>
        <a:lstStyle/>
        <a:p>
          <a:endParaRPr lang="it-IT"/>
        </a:p>
      </dgm:t>
    </dgm:pt>
    <dgm:pt modelId="{6DF83869-5BFC-1E46-A763-A96FB763E7F3}" type="pres">
      <dgm:prSet presAssocID="{13C55AB8-CE13-AD43-BE1A-1C7F461742BD}" presName="conn2-1" presStyleLbl="parChTrans1D2" presStyleIdx="2" presStyleCnt="3"/>
      <dgm:spPr/>
      <dgm:t>
        <a:bodyPr/>
        <a:lstStyle/>
        <a:p>
          <a:endParaRPr lang="it-IT"/>
        </a:p>
      </dgm:t>
    </dgm:pt>
    <dgm:pt modelId="{7EBFFB84-EA13-074A-BA8F-132F7CFA3224}" type="pres">
      <dgm:prSet presAssocID="{13C55AB8-CE13-AD43-BE1A-1C7F461742BD}" presName="connTx" presStyleLbl="parChTrans1D2" presStyleIdx="2" presStyleCnt="3"/>
      <dgm:spPr/>
      <dgm:t>
        <a:bodyPr/>
        <a:lstStyle/>
        <a:p>
          <a:endParaRPr lang="it-IT"/>
        </a:p>
      </dgm:t>
    </dgm:pt>
    <dgm:pt modelId="{439740E2-B1B2-1548-98B7-384816D8F546}" type="pres">
      <dgm:prSet presAssocID="{5920EAEE-A380-7B4B-8591-171B68FF54D1}" presName="root2" presStyleCnt="0"/>
      <dgm:spPr/>
      <dgm:t>
        <a:bodyPr/>
        <a:lstStyle/>
        <a:p>
          <a:endParaRPr lang="it-IT"/>
        </a:p>
      </dgm:t>
    </dgm:pt>
    <dgm:pt modelId="{72AD1EE8-004E-DE46-9BC4-22BDE2D1D5BB}" type="pres">
      <dgm:prSet presAssocID="{5920EAEE-A380-7B4B-8591-171B68FF54D1}" presName="LevelTwoTextNode" presStyleLbl="node2" presStyleIdx="2" presStyleCnt="3" custScaleX="259658" custScaleY="301394" custLinFactNeighborX="-20669" custLinFactNeighborY="-182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EE30436-E2AD-0B49-8648-28E5F9AFF906}" type="pres">
      <dgm:prSet presAssocID="{5920EAEE-A380-7B4B-8591-171B68FF54D1}" presName="level3hierChild" presStyleCnt="0"/>
      <dgm:spPr/>
      <dgm:t>
        <a:bodyPr/>
        <a:lstStyle/>
        <a:p>
          <a:endParaRPr lang="it-IT"/>
        </a:p>
      </dgm:t>
    </dgm:pt>
    <dgm:pt modelId="{90311F7D-666D-C847-AAC2-51CDD4ECB400}" type="pres">
      <dgm:prSet presAssocID="{A9FD0AD1-A049-3740-9250-3F2B25A60B0A}" presName="conn2-1" presStyleLbl="parChTrans1D3" presStyleIdx="6" presStyleCnt="7" custScaleX="2000000" custScaleY="238977"/>
      <dgm:spPr/>
      <dgm:t>
        <a:bodyPr/>
        <a:lstStyle/>
        <a:p>
          <a:endParaRPr lang="it-IT"/>
        </a:p>
      </dgm:t>
    </dgm:pt>
    <dgm:pt modelId="{6DF76785-35C9-FD45-A746-6E0097EEE1BD}" type="pres">
      <dgm:prSet presAssocID="{A9FD0AD1-A049-3740-9250-3F2B25A60B0A}" presName="connTx" presStyleLbl="parChTrans1D3" presStyleIdx="6" presStyleCnt="7"/>
      <dgm:spPr/>
      <dgm:t>
        <a:bodyPr/>
        <a:lstStyle/>
        <a:p>
          <a:endParaRPr lang="it-IT"/>
        </a:p>
      </dgm:t>
    </dgm:pt>
    <dgm:pt modelId="{FB63D10D-BB38-9441-8674-81CD3C7FA579}" type="pres">
      <dgm:prSet presAssocID="{4481C75C-7357-994C-89AF-DF0DA59DFE7A}" presName="root2" presStyleCnt="0"/>
      <dgm:spPr/>
      <dgm:t>
        <a:bodyPr/>
        <a:lstStyle/>
        <a:p>
          <a:endParaRPr lang="it-IT"/>
        </a:p>
      </dgm:t>
    </dgm:pt>
    <dgm:pt modelId="{DA7D989B-A45C-554F-9125-18205CA70535}" type="pres">
      <dgm:prSet presAssocID="{4481C75C-7357-994C-89AF-DF0DA59DFE7A}" presName="LevelTwoTextNode" presStyleLbl="node3" presStyleIdx="6" presStyleCnt="7" custScaleX="252722" custScaleY="161344" custLinFactNeighborX="18130" custLinFactNeighborY="-9766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C456C5C-2C45-FD43-B4FA-BA3C8FD8E401}" type="pres">
      <dgm:prSet presAssocID="{4481C75C-7357-994C-89AF-DF0DA59DFE7A}" presName="level3hierChild" presStyleCnt="0"/>
      <dgm:spPr/>
      <dgm:t>
        <a:bodyPr/>
        <a:lstStyle/>
        <a:p>
          <a:endParaRPr lang="it-IT"/>
        </a:p>
      </dgm:t>
    </dgm:pt>
    <dgm:pt modelId="{2463572E-79DD-5845-B733-4D208C915ADC}" type="pres">
      <dgm:prSet presAssocID="{7552254E-A156-C249-A90B-AADE59B0F18A}" presName="conn2-1" presStyleLbl="parChTrans1D4" presStyleIdx="24" presStyleCnt="34" custScaleX="2000000"/>
      <dgm:spPr/>
      <dgm:t>
        <a:bodyPr/>
        <a:lstStyle/>
        <a:p>
          <a:endParaRPr lang="it-IT"/>
        </a:p>
      </dgm:t>
    </dgm:pt>
    <dgm:pt modelId="{262AFEA9-8F62-0D41-A1B3-5ADDA0282541}" type="pres">
      <dgm:prSet presAssocID="{7552254E-A156-C249-A90B-AADE59B0F18A}" presName="connTx" presStyleLbl="parChTrans1D4" presStyleIdx="24" presStyleCnt="34"/>
      <dgm:spPr/>
      <dgm:t>
        <a:bodyPr/>
        <a:lstStyle/>
        <a:p>
          <a:endParaRPr lang="it-IT"/>
        </a:p>
      </dgm:t>
    </dgm:pt>
    <dgm:pt modelId="{EB00BDB9-1394-5846-B9CE-56E0310F7987}" type="pres">
      <dgm:prSet presAssocID="{19BD2CEC-1E14-9044-ABB0-921A9022AACB}" presName="root2" presStyleCnt="0"/>
      <dgm:spPr/>
      <dgm:t>
        <a:bodyPr/>
        <a:lstStyle/>
        <a:p>
          <a:endParaRPr lang="it-IT"/>
        </a:p>
      </dgm:t>
    </dgm:pt>
    <dgm:pt modelId="{011B0DE8-E4BE-0E46-90B6-EB0A00EE401C}" type="pres">
      <dgm:prSet presAssocID="{19BD2CEC-1E14-9044-ABB0-921A9022AACB}" presName="LevelTwoTextNode" presStyleLbl="node4" presStyleIdx="24" presStyleCnt="34" custScaleX="253289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CD3F91B-1210-E149-97A4-2EB2D67E20F1}" type="pres">
      <dgm:prSet presAssocID="{19BD2CEC-1E14-9044-ABB0-921A9022AACB}" presName="level3hierChild" presStyleCnt="0"/>
      <dgm:spPr/>
      <dgm:t>
        <a:bodyPr/>
        <a:lstStyle/>
        <a:p>
          <a:endParaRPr lang="it-IT"/>
        </a:p>
      </dgm:t>
    </dgm:pt>
    <dgm:pt modelId="{147A602C-E958-724F-88BC-B58D98A475FA}" type="pres">
      <dgm:prSet presAssocID="{EDCA3F26-279B-3644-8C6B-5CF0D7A6C14F}" presName="conn2-1" presStyleLbl="parChTrans1D4" presStyleIdx="25" presStyleCnt="34" custScaleX="2000000"/>
      <dgm:spPr/>
      <dgm:t>
        <a:bodyPr/>
        <a:lstStyle/>
        <a:p>
          <a:endParaRPr lang="it-IT"/>
        </a:p>
      </dgm:t>
    </dgm:pt>
    <dgm:pt modelId="{A34CC1B5-9C9A-C04A-A7FE-2E79D2ED05DF}" type="pres">
      <dgm:prSet presAssocID="{EDCA3F26-279B-3644-8C6B-5CF0D7A6C14F}" presName="connTx" presStyleLbl="parChTrans1D4" presStyleIdx="25" presStyleCnt="34"/>
      <dgm:spPr/>
      <dgm:t>
        <a:bodyPr/>
        <a:lstStyle/>
        <a:p>
          <a:endParaRPr lang="it-IT"/>
        </a:p>
      </dgm:t>
    </dgm:pt>
    <dgm:pt modelId="{94A2677A-DA70-B64F-8F7D-15F854B02837}" type="pres">
      <dgm:prSet presAssocID="{B235DB28-70D7-DA46-BB2D-7A1DFCA63B6C}" presName="root2" presStyleCnt="0"/>
      <dgm:spPr/>
      <dgm:t>
        <a:bodyPr/>
        <a:lstStyle/>
        <a:p>
          <a:endParaRPr lang="it-IT"/>
        </a:p>
      </dgm:t>
    </dgm:pt>
    <dgm:pt modelId="{F707279B-A5B6-B94F-BE76-EC0EEA7E551F}" type="pres">
      <dgm:prSet presAssocID="{B235DB28-70D7-DA46-BB2D-7A1DFCA63B6C}" presName="LevelTwoTextNode" presStyleLbl="node4" presStyleIdx="25" presStyleCnt="34" custScaleX="257845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BE0FAD1-3D32-2E4D-A11D-40F48BE17CE4}" type="pres">
      <dgm:prSet presAssocID="{B235DB28-70D7-DA46-BB2D-7A1DFCA63B6C}" presName="level3hierChild" presStyleCnt="0"/>
      <dgm:spPr/>
      <dgm:t>
        <a:bodyPr/>
        <a:lstStyle/>
        <a:p>
          <a:endParaRPr lang="it-IT"/>
        </a:p>
      </dgm:t>
    </dgm:pt>
    <dgm:pt modelId="{73642906-EA13-7B49-85A2-5DE70D6CA3FC}" type="pres">
      <dgm:prSet presAssocID="{E608A532-49E8-5149-9EBA-C99C0CE2528A}" presName="conn2-1" presStyleLbl="parChTrans1D4" presStyleIdx="26" presStyleCnt="34" custScaleX="2000000"/>
      <dgm:spPr/>
      <dgm:t>
        <a:bodyPr/>
        <a:lstStyle/>
        <a:p>
          <a:endParaRPr lang="it-IT"/>
        </a:p>
      </dgm:t>
    </dgm:pt>
    <dgm:pt modelId="{80B11B6A-FFB1-4A43-8B5A-99185556EE98}" type="pres">
      <dgm:prSet presAssocID="{E608A532-49E8-5149-9EBA-C99C0CE2528A}" presName="connTx" presStyleLbl="parChTrans1D4" presStyleIdx="26" presStyleCnt="34"/>
      <dgm:spPr/>
      <dgm:t>
        <a:bodyPr/>
        <a:lstStyle/>
        <a:p>
          <a:endParaRPr lang="it-IT"/>
        </a:p>
      </dgm:t>
    </dgm:pt>
    <dgm:pt modelId="{FE169508-D25A-4249-8A7D-1FB4CD53592B}" type="pres">
      <dgm:prSet presAssocID="{2804329A-7D94-9E47-B02B-3B3F55AF9DEA}" presName="root2" presStyleCnt="0"/>
      <dgm:spPr/>
      <dgm:t>
        <a:bodyPr/>
        <a:lstStyle/>
        <a:p>
          <a:endParaRPr lang="it-IT"/>
        </a:p>
      </dgm:t>
    </dgm:pt>
    <dgm:pt modelId="{2D96250A-D9CC-2C4E-8086-3EFBF8FF4EFE}" type="pres">
      <dgm:prSet presAssocID="{2804329A-7D94-9E47-B02B-3B3F55AF9DEA}" presName="LevelTwoTextNode" presStyleLbl="node4" presStyleIdx="26" presStyleCnt="34" custScaleX="253289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7FE9A0D-6911-4F46-9F53-ED46F1CE5DDF}" type="pres">
      <dgm:prSet presAssocID="{2804329A-7D94-9E47-B02B-3B3F55AF9DEA}" presName="level3hierChild" presStyleCnt="0"/>
      <dgm:spPr/>
      <dgm:t>
        <a:bodyPr/>
        <a:lstStyle/>
        <a:p>
          <a:endParaRPr lang="it-IT"/>
        </a:p>
      </dgm:t>
    </dgm:pt>
    <dgm:pt modelId="{E938737F-AEE1-DF45-BBC5-EAEE0E885A3E}" type="pres">
      <dgm:prSet presAssocID="{684BF660-AF68-CA4B-A604-57124B84AF54}" presName="conn2-1" presStyleLbl="parChTrans1D4" presStyleIdx="27" presStyleCnt="34" custScaleX="2000000"/>
      <dgm:spPr/>
      <dgm:t>
        <a:bodyPr/>
        <a:lstStyle/>
        <a:p>
          <a:endParaRPr lang="it-IT"/>
        </a:p>
      </dgm:t>
    </dgm:pt>
    <dgm:pt modelId="{DED4B0E2-77B4-DC43-9002-F1A2133D9869}" type="pres">
      <dgm:prSet presAssocID="{684BF660-AF68-CA4B-A604-57124B84AF54}" presName="connTx" presStyleLbl="parChTrans1D4" presStyleIdx="27" presStyleCnt="34"/>
      <dgm:spPr/>
      <dgm:t>
        <a:bodyPr/>
        <a:lstStyle/>
        <a:p>
          <a:endParaRPr lang="it-IT"/>
        </a:p>
      </dgm:t>
    </dgm:pt>
    <dgm:pt modelId="{D42F6A2E-108F-CD4D-8040-8C97AAEE3DD3}" type="pres">
      <dgm:prSet presAssocID="{ACFE251A-3C24-1342-A7A2-43AB40562E59}" presName="root2" presStyleCnt="0"/>
      <dgm:spPr/>
      <dgm:t>
        <a:bodyPr/>
        <a:lstStyle/>
        <a:p>
          <a:endParaRPr lang="it-IT"/>
        </a:p>
      </dgm:t>
    </dgm:pt>
    <dgm:pt modelId="{DC8EDD91-149A-5F4B-9D18-E8741FD1B261}" type="pres">
      <dgm:prSet presAssocID="{ACFE251A-3C24-1342-A7A2-43AB40562E59}" presName="LevelTwoTextNode" presStyleLbl="node4" presStyleIdx="27" presStyleCnt="34" custScaleX="257845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A3812C1-A722-DE4E-84C6-2E1CBE0E332B}" type="pres">
      <dgm:prSet presAssocID="{ACFE251A-3C24-1342-A7A2-43AB40562E59}" presName="level3hierChild" presStyleCnt="0"/>
      <dgm:spPr/>
      <dgm:t>
        <a:bodyPr/>
        <a:lstStyle/>
        <a:p>
          <a:endParaRPr lang="it-IT"/>
        </a:p>
      </dgm:t>
    </dgm:pt>
    <dgm:pt modelId="{2F3DDA54-4A4B-9F44-8740-562FCE311553}" type="pres">
      <dgm:prSet presAssocID="{7AEDE1B2-FD25-1448-A886-452501365AEE}" presName="conn2-1" presStyleLbl="parChTrans1D4" presStyleIdx="28" presStyleCnt="34" custScaleX="2000000"/>
      <dgm:spPr/>
      <dgm:t>
        <a:bodyPr/>
        <a:lstStyle/>
        <a:p>
          <a:endParaRPr lang="it-IT"/>
        </a:p>
      </dgm:t>
    </dgm:pt>
    <dgm:pt modelId="{1E64634E-5091-4D47-ACFF-D6F684E23E83}" type="pres">
      <dgm:prSet presAssocID="{7AEDE1B2-FD25-1448-A886-452501365AEE}" presName="connTx" presStyleLbl="parChTrans1D4" presStyleIdx="28" presStyleCnt="34"/>
      <dgm:spPr/>
      <dgm:t>
        <a:bodyPr/>
        <a:lstStyle/>
        <a:p>
          <a:endParaRPr lang="it-IT"/>
        </a:p>
      </dgm:t>
    </dgm:pt>
    <dgm:pt modelId="{D4136FA2-8937-7E4B-A3A4-E590C7608A30}" type="pres">
      <dgm:prSet presAssocID="{AEA21DE8-4EC7-C14C-A686-EC8F014DEFCA}" presName="root2" presStyleCnt="0"/>
      <dgm:spPr/>
      <dgm:t>
        <a:bodyPr/>
        <a:lstStyle/>
        <a:p>
          <a:endParaRPr lang="it-IT"/>
        </a:p>
      </dgm:t>
    </dgm:pt>
    <dgm:pt modelId="{27334C7C-9B76-544C-89F6-489E3FF54711}" type="pres">
      <dgm:prSet presAssocID="{AEA21DE8-4EC7-C14C-A686-EC8F014DEFCA}" presName="LevelTwoTextNode" presStyleLbl="node4" presStyleIdx="28" presStyleCnt="34" custScaleX="253289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F19D39B-E169-324F-AF4D-DB544A767106}" type="pres">
      <dgm:prSet presAssocID="{AEA21DE8-4EC7-C14C-A686-EC8F014DEFCA}" presName="level3hierChild" presStyleCnt="0"/>
      <dgm:spPr/>
      <dgm:t>
        <a:bodyPr/>
        <a:lstStyle/>
        <a:p>
          <a:endParaRPr lang="it-IT"/>
        </a:p>
      </dgm:t>
    </dgm:pt>
    <dgm:pt modelId="{94957230-448B-C64F-AC51-C9B749319174}" type="pres">
      <dgm:prSet presAssocID="{629A1557-D8A8-B043-B3C7-372A85B15C85}" presName="conn2-1" presStyleLbl="parChTrans1D4" presStyleIdx="29" presStyleCnt="34" custScaleX="2000000"/>
      <dgm:spPr/>
      <dgm:t>
        <a:bodyPr/>
        <a:lstStyle/>
        <a:p>
          <a:endParaRPr lang="it-IT"/>
        </a:p>
      </dgm:t>
    </dgm:pt>
    <dgm:pt modelId="{2DB87BD6-04A8-D24E-A635-D53CB9327E98}" type="pres">
      <dgm:prSet presAssocID="{629A1557-D8A8-B043-B3C7-372A85B15C85}" presName="connTx" presStyleLbl="parChTrans1D4" presStyleIdx="29" presStyleCnt="34"/>
      <dgm:spPr/>
      <dgm:t>
        <a:bodyPr/>
        <a:lstStyle/>
        <a:p>
          <a:endParaRPr lang="it-IT"/>
        </a:p>
      </dgm:t>
    </dgm:pt>
    <dgm:pt modelId="{A4398691-43F3-CD4E-B8F1-9663B3F3028F}" type="pres">
      <dgm:prSet presAssocID="{9205382C-3CEE-5747-A7A9-457547227619}" presName="root2" presStyleCnt="0"/>
      <dgm:spPr/>
      <dgm:t>
        <a:bodyPr/>
        <a:lstStyle/>
        <a:p>
          <a:endParaRPr lang="it-IT"/>
        </a:p>
      </dgm:t>
    </dgm:pt>
    <dgm:pt modelId="{DF1435A8-4618-5047-A4AA-58CD9B5C445B}" type="pres">
      <dgm:prSet presAssocID="{9205382C-3CEE-5747-A7A9-457547227619}" presName="LevelTwoTextNode" presStyleLbl="node4" presStyleIdx="29" presStyleCnt="34" custScaleX="257845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3D4E530-2C91-8E4B-B8B9-6C1D7103BD19}" type="pres">
      <dgm:prSet presAssocID="{9205382C-3CEE-5747-A7A9-457547227619}" presName="level3hierChild" presStyleCnt="0"/>
      <dgm:spPr/>
      <dgm:t>
        <a:bodyPr/>
        <a:lstStyle/>
        <a:p>
          <a:endParaRPr lang="it-IT"/>
        </a:p>
      </dgm:t>
    </dgm:pt>
    <dgm:pt modelId="{DF00BC09-9AD5-6E4E-8CBF-6992BB34AFF6}" type="pres">
      <dgm:prSet presAssocID="{69573D96-705A-DE4D-A62C-3D50F768DB11}" presName="conn2-1" presStyleLbl="parChTrans1D4" presStyleIdx="30" presStyleCnt="34" custScaleX="2000000"/>
      <dgm:spPr/>
      <dgm:t>
        <a:bodyPr/>
        <a:lstStyle/>
        <a:p>
          <a:endParaRPr lang="it-IT"/>
        </a:p>
      </dgm:t>
    </dgm:pt>
    <dgm:pt modelId="{182FA7EA-9728-A24C-8EC1-042178352A92}" type="pres">
      <dgm:prSet presAssocID="{69573D96-705A-DE4D-A62C-3D50F768DB11}" presName="connTx" presStyleLbl="parChTrans1D4" presStyleIdx="30" presStyleCnt="34"/>
      <dgm:spPr/>
      <dgm:t>
        <a:bodyPr/>
        <a:lstStyle/>
        <a:p>
          <a:endParaRPr lang="it-IT"/>
        </a:p>
      </dgm:t>
    </dgm:pt>
    <dgm:pt modelId="{56C27F03-31D7-3A47-954C-2384DDF4F6E2}" type="pres">
      <dgm:prSet presAssocID="{D9F982FC-A49B-BA41-BF02-0EE440B97803}" presName="root2" presStyleCnt="0"/>
      <dgm:spPr/>
      <dgm:t>
        <a:bodyPr/>
        <a:lstStyle/>
        <a:p>
          <a:endParaRPr lang="it-IT"/>
        </a:p>
      </dgm:t>
    </dgm:pt>
    <dgm:pt modelId="{321CBC30-65BB-6C41-B8DA-C76023F6A402}" type="pres">
      <dgm:prSet presAssocID="{D9F982FC-A49B-BA41-BF02-0EE440B97803}" presName="LevelTwoTextNode" presStyleLbl="node4" presStyleIdx="30" presStyleCnt="34" custScaleX="253289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5128FAA-507F-154D-9FB6-7A0088527277}" type="pres">
      <dgm:prSet presAssocID="{D9F982FC-A49B-BA41-BF02-0EE440B97803}" presName="level3hierChild" presStyleCnt="0"/>
      <dgm:spPr/>
      <dgm:t>
        <a:bodyPr/>
        <a:lstStyle/>
        <a:p>
          <a:endParaRPr lang="it-IT"/>
        </a:p>
      </dgm:t>
    </dgm:pt>
    <dgm:pt modelId="{50CE832C-2127-F34D-A90C-2A84F929D1F9}" type="pres">
      <dgm:prSet presAssocID="{500BB7EB-A8C0-FC42-A10B-59512C341F80}" presName="conn2-1" presStyleLbl="parChTrans1D4" presStyleIdx="31" presStyleCnt="34" custScaleX="2000000"/>
      <dgm:spPr/>
      <dgm:t>
        <a:bodyPr/>
        <a:lstStyle/>
        <a:p>
          <a:endParaRPr lang="it-IT"/>
        </a:p>
      </dgm:t>
    </dgm:pt>
    <dgm:pt modelId="{E88D99C3-5CF6-1843-844B-015F52684C4F}" type="pres">
      <dgm:prSet presAssocID="{500BB7EB-A8C0-FC42-A10B-59512C341F80}" presName="connTx" presStyleLbl="parChTrans1D4" presStyleIdx="31" presStyleCnt="34"/>
      <dgm:spPr/>
      <dgm:t>
        <a:bodyPr/>
        <a:lstStyle/>
        <a:p>
          <a:endParaRPr lang="it-IT"/>
        </a:p>
      </dgm:t>
    </dgm:pt>
    <dgm:pt modelId="{C3A375E7-3AC5-BC43-ADB3-DE9EC3FCF337}" type="pres">
      <dgm:prSet presAssocID="{3BE52952-8875-BA4E-B661-32D5B3A091CD}" presName="root2" presStyleCnt="0"/>
      <dgm:spPr/>
      <dgm:t>
        <a:bodyPr/>
        <a:lstStyle/>
        <a:p>
          <a:endParaRPr lang="it-IT"/>
        </a:p>
      </dgm:t>
    </dgm:pt>
    <dgm:pt modelId="{DE67511B-CC77-1B4F-B0A5-7584F47CD876}" type="pres">
      <dgm:prSet presAssocID="{3BE52952-8875-BA4E-B661-32D5B3A091CD}" presName="LevelTwoTextNode" presStyleLbl="node4" presStyleIdx="31" presStyleCnt="34" custScaleX="257845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6309D03-E08B-0A47-93AB-972FB06B6E51}" type="pres">
      <dgm:prSet presAssocID="{3BE52952-8875-BA4E-B661-32D5B3A091CD}" presName="level3hierChild" presStyleCnt="0"/>
      <dgm:spPr/>
      <dgm:t>
        <a:bodyPr/>
        <a:lstStyle/>
        <a:p>
          <a:endParaRPr lang="it-IT"/>
        </a:p>
      </dgm:t>
    </dgm:pt>
    <dgm:pt modelId="{C1274FCA-7FA3-6E4D-BD65-8513EE6EFC57}" type="pres">
      <dgm:prSet presAssocID="{A97186F9-1A90-1846-B603-4107AE84F7F2}" presName="conn2-1" presStyleLbl="parChTrans1D4" presStyleIdx="32" presStyleCnt="34"/>
      <dgm:spPr/>
      <dgm:t>
        <a:bodyPr/>
        <a:lstStyle/>
        <a:p>
          <a:endParaRPr lang="it-IT"/>
        </a:p>
      </dgm:t>
    </dgm:pt>
    <dgm:pt modelId="{E0792D93-DDDB-024D-AFC6-CC313754529E}" type="pres">
      <dgm:prSet presAssocID="{A97186F9-1A90-1846-B603-4107AE84F7F2}" presName="connTx" presStyleLbl="parChTrans1D4" presStyleIdx="32" presStyleCnt="34"/>
      <dgm:spPr/>
      <dgm:t>
        <a:bodyPr/>
        <a:lstStyle/>
        <a:p>
          <a:endParaRPr lang="it-IT"/>
        </a:p>
      </dgm:t>
    </dgm:pt>
    <dgm:pt modelId="{D4AA4ACA-74C2-6E45-B453-BF3A7C13B6E0}" type="pres">
      <dgm:prSet presAssocID="{304C7863-4E5C-C842-BA1E-6BAA82D17ED1}" presName="root2" presStyleCnt="0"/>
      <dgm:spPr/>
      <dgm:t>
        <a:bodyPr/>
        <a:lstStyle/>
        <a:p>
          <a:endParaRPr lang="it-IT"/>
        </a:p>
      </dgm:t>
    </dgm:pt>
    <dgm:pt modelId="{B50572F5-55BD-4C4E-858F-3FB5A743F952}" type="pres">
      <dgm:prSet presAssocID="{304C7863-4E5C-C842-BA1E-6BAA82D17ED1}" presName="LevelTwoTextNode" presStyleLbl="node4" presStyleIdx="32" presStyleCnt="34" custScaleX="253289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DA3C35A-BF83-684B-99AE-DF3CDD2B5473}" type="pres">
      <dgm:prSet presAssocID="{304C7863-4E5C-C842-BA1E-6BAA82D17ED1}" presName="level3hierChild" presStyleCnt="0"/>
      <dgm:spPr/>
      <dgm:t>
        <a:bodyPr/>
        <a:lstStyle/>
        <a:p>
          <a:endParaRPr lang="it-IT"/>
        </a:p>
      </dgm:t>
    </dgm:pt>
    <dgm:pt modelId="{266D4DAE-BC97-7640-A977-1767D70DF9E9}" type="pres">
      <dgm:prSet presAssocID="{5C14BBC7-F8BC-A34F-AA34-EBB1F02D8CAC}" presName="conn2-1" presStyleLbl="parChTrans1D4" presStyleIdx="33" presStyleCnt="34" custScaleX="2000000"/>
      <dgm:spPr/>
      <dgm:t>
        <a:bodyPr/>
        <a:lstStyle/>
        <a:p>
          <a:endParaRPr lang="it-IT"/>
        </a:p>
      </dgm:t>
    </dgm:pt>
    <dgm:pt modelId="{5D2783C3-C6D1-BE48-9251-581B08455374}" type="pres">
      <dgm:prSet presAssocID="{5C14BBC7-F8BC-A34F-AA34-EBB1F02D8CAC}" presName="connTx" presStyleLbl="parChTrans1D4" presStyleIdx="33" presStyleCnt="34"/>
      <dgm:spPr/>
      <dgm:t>
        <a:bodyPr/>
        <a:lstStyle/>
        <a:p>
          <a:endParaRPr lang="it-IT"/>
        </a:p>
      </dgm:t>
    </dgm:pt>
    <dgm:pt modelId="{4592DEB6-E2EE-EB45-9977-8D577CDF3333}" type="pres">
      <dgm:prSet presAssocID="{F8681619-007A-B74D-BEDE-E57A9D5713A4}" presName="root2" presStyleCnt="0"/>
      <dgm:spPr/>
      <dgm:t>
        <a:bodyPr/>
        <a:lstStyle/>
        <a:p>
          <a:endParaRPr lang="it-IT"/>
        </a:p>
      </dgm:t>
    </dgm:pt>
    <dgm:pt modelId="{E40A01C3-8950-CE4A-8D73-72AC1B9AB6D1}" type="pres">
      <dgm:prSet presAssocID="{F8681619-007A-B74D-BEDE-E57A9D5713A4}" presName="LevelTwoTextNode" presStyleLbl="node4" presStyleIdx="33" presStyleCnt="34" custScaleX="257845" custLinFactNeighborX="35877" custLinFactNeighborY="-72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AFBAD02-2B9B-8F48-B82E-52D173121DEC}" type="pres">
      <dgm:prSet presAssocID="{F8681619-007A-B74D-BEDE-E57A9D5713A4}" presName="level3hierChild" presStyleCnt="0"/>
      <dgm:spPr/>
      <dgm:t>
        <a:bodyPr/>
        <a:lstStyle/>
        <a:p>
          <a:endParaRPr lang="it-IT"/>
        </a:p>
      </dgm:t>
    </dgm:pt>
  </dgm:ptLst>
  <dgm:cxnLst>
    <dgm:cxn modelId="{966E6D60-BE04-4045-B97E-BCA2040D834D}" type="presOf" srcId="{DEC649BC-D84D-B24D-939F-D70797D0E93C}" destId="{311EE309-2567-7A4C-AE06-636CA76539CE}" srcOrd="0" destOrd="0" presId="urn:microsoft.com/office/officeart/2005/8/layout/hierarchy2"/>
    <dgm:cxn modelId="{1C95755C-5DBA-B54C-BCAA-FE6B6682BA78}" type="presOf" srcId="{7552254E-A156-C249-A90B-AADE59B0F18A}" destId="{2463572E-79DD-5845-B733-4D208C915ADC}" srcOrd="0" destOrd="0" presId="urn:microsoft.com/office/officeart/2005/8/layout/hierarchy2"/>
    <dgm:cxn modelId="{473A88CD-DA65-1A4B-8B6E-79AAC1D0E686}" type="presOf" srcId="{B14C4532-A318-C343-A4B2-B527E008E21D}" destId="{E90C7157-D496-9A48-B4C1-B04B7B1635D1}" srcOrd="1" destOrd="0" presId="urn:microsoft.com/office/officeart/2005/8/layout/hierarchy2"/>
    <dgm:cxn modelId="{14818E92-6CD5-8646-9BAC-2ED296D44648}" type="presOf" srcId="{D9F982FC-A49B-BA41-BF02-0EE440B97803}" destId="{321CBC30-65BB-6C41-B8DA-C76023F6A402}" srcOrd="0" destOrd="0" presId="urn:microsoft.com/office/officeart/2005/8/layout/hierarchy2"/>
    <dgm:cxn modelId="{45B7EAB6-E117-6E4B-8B0A-A156EDE33046}" type="presOf" srcId="{77FC00E4-0D2F-A146-B692-4885B6C3753E}" destId="{DEE8A728-94D5-BD4E-8164-877E5C27F20C}" srcOrd="0" destOrd="0" presId="urn:microsoft.com/office/officeart/2005/8/layout/hierarchy2"/>
    <dgm:cxn modelId="{98831830-6DEA-1C48-853F-2AD01232597B}" type="presOf" srcId="{E65696D4-4045-FC4F-A697-E1106F9BF471}" destId="{85D75233-B89C-FC4E-AF0A-FCBF2FD53A23}" srcOrd="0" destOrd="0" presId="urn:microsoft.com/office/officeart/2005/8/layout/hierarchy2"/>
    <dgm:cxn modelId="{3B0A6116-F448-B34E-853E-5EEFF91C3839}" type="presOf" srcId="{50468160-22AC-4632-B9FE-8750A903A735}" destId="{1EAE00C4-4A99-444B-AD9C-994DDAD8E790}" srcOrd="0" destOrd="0" presId="urn:microsoft.com/office/officeart/2005/8/layout/hierarchy2"/>
    <dgm:cxn modelId="{956F3945-F156-4547-AC33-57134A1EA9B9}" type="presOf" srcId="{2DA19A46-03CD-A14C-A9DE-7480931264A7}" destId="{34C2465F-1694-5840-95EA-8D5F6561216F}" srcOrd="0" destOrd="0" presId="urn:microsoft.com/office/officeart/2005/8/layout/hierarchy2"/>
    <dgm:cxn modelId="{AA6345C3-EC21-FC4C-9250-1F3578DCD634}" type="presOf" srcId="{F5E26505-A996-0842-913C-6CFC2D23AD9C}" destId="{7FCD962D-DB46-2E4C-A0AC-32EB39F5BA45}" srcOrd="1" destOrd="0" presId="urn:microsoft.com/office/officeart/2005/8/layout/hierarchy2"/>
    <dgm:cxn modelId="{028D9C38-63BA-9048-96C9-D5929F5C2228}" type="presOf" srcId="{859A128B-591F-4FAF-9C72-EACEC716172D}" destId="{A8FF9319-FA59-4DAA-9286-28E2C1726147}" srcOrd="1" destOrd="0" presId="urn:microsoft.com/office/officeart/2005/8/layout/hierarchy2"/>
    <dgm:cxn modelId="{9831896E-D1F6-4CB1-8B10-41CD8D590439}" srcId="{D5EC9CDD-8C87-4C4C-A687-694F9A08E62F}" destId="{CA9BF31C-E2D5-4E9A-BF22-04E977401918}" srcOrd="1" destOrd="0" parTransId="{C0C8F153-B859-4B08-BFD3-A19C1DA27213}" sibTransId="{F89FF14C-0433-4AF9-A612-3099424D26EC}"/>
    <dgm:cxn modelId="{4F37F295-5D26-9645-94F1-A378BCE22A9B}" type="presOf" srcId="{CC83DE48-D989-F54A-8860-AF4CB3A65CC8}" destId="{DFB4C33D-576E-7D41-95F1-EAC635A72B8A}" srcOrd="0" destOrd="0" presId="urn:microsoft.com/office/officeart/2005/8/layout/hierarchy2"/>
    <dgm:cxn modelId="{0B340BB2-C310-0A4D-9892-81422159A38A}" type="presOf" srcId="{B85C6294-C6EE-F346-95C2-3279D997C3E2}" destId="{93CBCCFC-4C52-2042-A51B-35DDB401D1B1}" srcOrd="1" destOrd="0" presId="urn:microsoft.com/office/officeart/2005/8/layout/hierarchy2"/>
    <dgm:cxn modelId="{1F403AB6-6506-B04A-B8F1-1E219AEB4FD2}" srcId="{4481C75C-7357-994C-89AF-DF0DA59DFE7A}" destId="{AEA21DE8-4EC7-C14C-A686-EC8F014DEFCA}" srcOrd="2" destOrd="0" parTransId="{7AEDE1B2-FD25-1448-A886-452501365AEE}" sibTransId="{97FB9BE3-ACB5-E747-8728-E3EF59BDA1BC}"/>
    <dgm:cxn modelId="{A83E2F7E-7952-FE4A-8C8F-E76CC8BB15A0}" type="presOf" srcId="{7660850C-8FCA-9C4B-B38B-94386CFDEEBD}" destId="{E04CD6A9-8B99-864E-99A8-9B631526AD20}" srcOrd="0" destOrd="0" presId="urn:microsoft.com/office/officeart/2005/8/layout/hierarchy2"/>
    <dgm:cxn modelId="{AB812AC8-CFF3-9745-BB78-1E97373979B2}" type="presOf" srcId="{D4A998BF-2ABE-4416-941D-6A9F0C7DE26C}" destId="{7C40CE19-5F27-4EB0-A179-8D31F6D8541D}" srcOrd="0" destOrd="0" presId="urn:microsoft.com/office/officeart/2005/8/layout/hierarchy2"/>
    <dgm:cxn modelId="{A89333DA-A7CA-5140-9B06-3EC7628064DA}" type="presOf" srcId="{944FB2AB-6D42-F840-AE7E-5557C8BC90FB}" destId="{5AA3C365-8C03-9D44-BF68-8DC0676B4DA7}" srcOrd="0" destOrd="0" presId="urn:microsoft.com/office/officeart/2005/8/layout/hierarchy2"/>
    <dgm:cxn modelId="{8DD05F7C-BF17-F948-810F-220E8B687317}" type="presOf" srcId="{F8681619-007A-B74D-BEDE-E57A9D5713A4}" destId="{E40A01C3-8950-CE4A-8D73-72AC1B9AB6D1}" srcOrd="0" destOrd="0" presId="urn:microsoft.com/office/officeart/2005/8/layout/hierarchy2"/>
    <dgm:cxn modelId="{E1C2E112-127E-2946-AD83-8B470A159016}" srcId="{DECD0C39-D596-934E-AECD-EEC8F7C57292}" destId="{77FC00E4-0D2F-A146-B692-4885B6C3753E}" srcOrd="0" destOrd="0" parTransId="{50D6122F-23B0-554C-9F48-18AFE099620C}" sibTransId="{C3F7579C-74CE-8C44-94CE-2C83C041A585}"/>
    <dgm:cxn modelId="{6ED02B38-B9FB-1F43-BF00-AA423C805EF6}" type="presOf" srcId="{78E054C5-4184-A54D-BA20-B4ADF8AE073F}" destId="{6EA47DB7-9FFD-9648-B128-8F1B85D5896F}" srcOrd="0" destOrd="0" presId="urn:microsoft.com/office/officeart/2005/8/layout/hierarchy2"/>
    <dgm:cxn modelId="{83C13E2B-B46B-004B-AF67-A1CAC60A1305}" type="presOf" srcId="{A9FD0AD1-A049-3740-9250-3F2B25A60B0A}" destId="{90311F7D-666D-C847-AAC2-51CDD4ECB400}" srcOrd="0" destOrd="0" presId="urn:microsoft.com/office/officeart/2005/8/layout/hierarchy2"/>
    <dgm:cxn modelId="{730EA60B-34C0-9042-9D1C-C622A70DF7F6}" type="presOf" srcId="{A9FD0AD1-A049-3740-9250-3F2B25A60B0A}" destId="{6DF76785-35C9-FD45-A746-6E0097EEE1BD}" srcOrd="1" destOrd="0" presId="urn:microsoft.com/office/officeart/2005/8/layout/hierarchy2"/>
    <dgm:cxn modelId="{BB3E0034-ED34-F841-B51E-4752C8E077F2}" srcId="{ED7ABE74-6E48-4AF3-ABF9-34B4EF3CAB66}" destId="{5920EAEE-A380-7B4B-8591-171B68FF54D1}" srcOrd="2" destOrd="0" parTransId="{13C55AB8-CE13-AD43-BE1A-1C7F461742BD}" sibTransId="{3EF5140E-43EA-0741-B072-0952B9C39BE5}"/>
    <dgm:cxn modelId="{42CEC5C6-1E4A-234A-8416-110144A2DD60}" type="presOf" srcId="{13C55AB8-CE13-AD43-BE1A-1C7F461742BD}" destId="{6DF83869-5BFC-1E46-A763-A96FB763E7F3}" srcOrd="0" destOrd="0" presId="urn:microsoft.com/office/officeart/2005/8/layout/hierarchy2"/>
    <dgm:cxn modelId="{0318E0DC-6B52-0B49-BF93-767D4E4FACD5}" type="presOf" srcId="{1CCEA5E9-558C-2141-B933-AB38B2DBFF51}" destId="{08E24D5D-74E0-8F41-B7FD-8B551E2D291C}" srcOrd="1" destOrd="0" presId="urn:microsoft.com/office/officeart/2005/8/layout/hierarchy2"/>
    <dgm:cxn modelId="{134C761E-4D83-C747-946B-90A5315D0AFD}" type="presOf" srcId="{57DE8685-8E4A-9E49-94E5-D02C1608453C}" destId="{527C9893-A421-E844-8075-2EA9D64F132F}" srcOrd="1" destOrd="0" presId="urn:microsoft.com/office/officeart/2005/8/layout/hierarchy2"/>
    <dgm:cxn modelId="{8B1B1B59-B745-094C-8AAE-238A33FAF35D}" type="presOf" srcId="{EDCA3F26-279B-3644-8C6B-5CF0D7A6C14F}" destId="{147A602C-E958-724F-88BC-B58D98A475FA}" srcOrd="0" destOrd="0" presId="urn:microsoft.com/office/officeart/2005/8/layout/hierarchy2"/>
    <dgm:cxn modelId="{9FF1EB25-0522-CF48-B93E-A5BCC94304EB}" srcId="{50468160-22AC-4632-B9FE-8750A903A735}" destId="{618294CA-8AFE-A743-85C0-BDC08754A69A}" srcOrd="0" destOrd="0" parTransId="{944FB2AB-6D42-F840-AE7E-5557C8BC90FB}" sibTransId="{63B6B2DA-C7CA-0D4E-8AAA-FBC8628FB88A}"/>
    <dgm:cxn modelId="{1395781D-E4A0-384B-B7B7-5A49A2F6B169}" type="presOf" srcId="{990732F4-EA53-1448-923A-7D9A8D72E667}" destId="{71E461AA-FC9F-2747-8EFE-619C3B3AE16C}" srcOrd="0" destOrd="0" presId="urn:microsoft.com/office/officeart/2005/8/layout/hierarchy2"/>
    <dgm:cxn modelId="{69368886-C781-5845-926B-F2071FAA520D}" type="presOf" srcId="{2804329A-7D94-9E47-B02B-3B3F55AF9DEA}" destId="{2D96250A-D9CC-2C4E-8086-3EFBF8FF4EFE}" srcOrd="0" destOrd="0" presId="urn:microsoft.com/office/officeart/2005/8/layout/hierarchy2"/>
    <dgm:cxn modelId="{19D4DF58-B7E0-504B-BEEA-17C1BDED1A2F}" srcId="{705B1682-159C-6342-B065-68BB776D7625}" destId="{61012BF3-D454-B84C-A7D4-6C82DDD42B87}" srcOrd="1" destOrd="0" parTransId="{AD875597-B5D0-A74B-A894-BA60B63ED432}" sibTransId="{9017E264-F8B3-7F41-9669-70F9F721280C}"/>
    <dgm:cxn modelId="{DDCA61CA-C6DD-7B4E-BA68-B3E562548D7F}" type="presOf" srcId="{3398A1D9-DE3E-4149-B1BA-86587F678B1E}" destId="{4024F0DD-A401-0D45-8307-437118DF9116}" srcOrd="0" destOrd="0" presId="urn:microsoft.com/office/officeart/2005/8/layout/hierarchy2"/>
    <dgm:cxn modelId="{C5823E35-7D87-8843-BE5A-FCB486AB2B81}" type="presOf" srcId="{DEC649BC-D84D-B24D-939F-D70797D0E93C}" destId="{502285D4-42C8-B740-8F97-FC011FFD1568}" srcOrd="1" destOrd="0" presId="urn:microsoft.com/office/officeart/2005/8/layout/hierarchy2"/>
    <dgm:cxn modelId="{75C50BDC-A5F3-E64D-8894-677532AC0406}" srcId="{4481C75C-7357-994C-89AF-DF0DA59DFE7A}" destId="{19BD2CEC-1E14-9044-ABB0-921A9022AACB}" srcOrd="0" destOrd="0" parTransId="{7552254E-A156-C249-A90B-AADE59B0F18A}" sibTransId="{FBD5B2EC-711D-F84C-A7C1-3931CFBA96E7}"/>
    <dgm:cxn modelId="{9936C04C-E17D-D44B-BD54-128A982CA94A}" srcId="{CC83DE48-D989-F54A-8860-AF4CB3A65CC8}" destId="{C2A3283C-306B-1E47-821A-EEFCD8E64352}" srcOrd="0" destOrd="0" parTransId="{214C72D1-AB74-F248-8488-D7085C830F48}" sibTransId="{0DF2B40B-F4E4-4F47-B56F-28BA51CF1917}"/>
    <dgm:cxn modelId="{38513005-2A28-EF4F-AEE3-8C0797B2BD81}" type="presOf" srcId="{61A7F959-7B61-BF4F-AED0-27FC9489E323}" destId="{74DAEDAD-94EB-2647-AB07-D4E392D2B211}" srcOrd="0" destOrd="0" presId="urn:microsoft.com/office/officeart/2005/8/layout/hierarchy2"/>
    <dgm:cxn modelId="{D14F2BC0-36DB-CB44-9027-9649E36FE0B1}" type="presOf" srcId="{5C14BBC7-F8BC-A34F-AA34-EBB1F02D8CAC}" destId="{266D4DAE-BC97-7640-A977-1767D70DF9E9}" srcOrd="0" destOrd="0" presId="urn:microsoft.com/office/officeart/2005/8/layout/hierarchy2"/>
    <dgm:cxn modelId="{0CE2B51B-EEFA-7B46-B7A7-D8054B469D48}" type="presOf" srcId="{D5EC9CDD-8C87-4C4C-A687-694F9A08E62F}" destId="{BBB84EDE-A98F-418C-AF19-732CEDC1ADE8}" srcOrd="0" destOrd="0" presId="urn:microsoft.com/office/officeart/2005/8/layout/hierarchy2"/>
    <dgm:cxn modelId="{25FC1CCA-F72D-DB41-9007-799D9D277373}" srcId="{D4A998BF-2ABE-4416-941D-6A9F0C7DE26C}" destId="{E721A5B4-E3F3-EE4B-80D8-542D87DBE150}" srcOrd="1" destOrd="0" parTransId="{E1D5D940-C5D3-DC48-B262-9FC72ECD8263}" sibTransId="{124E9480-87F1-8141-983B-A273F1369C1D}"/>
    <dgm:cxn modelId="{0F7FEBF5-D9C4-7D45-A867-F14F1688D30C}" type="presOf" srcId="{7552254E-A156-C249-A90B-AADE59B0F18A}" destId="{262AFEA9-8F62-0D41-A1B3-5ADDA0282541}" srcOrd="1" destOrd="0" presId="urn:microsoft.com/office/officeart/2005/8/layout/hierarchy2"/>
    <dgm:cxn modelId="{0B83D200-0B72-6B44-845C-11CE7AE5E22D}" type="presOf" srcId="{E0BF28C2-EEA1-CE47-880C-2C5B44A9495A}" destId="{842C4632-3765-EE4B-BA21-BC1EAC9B98E4}" srcOrd="0" destOrd="0" presId="urn:microsoft.com/office/officeart/2005/8/layout/hierarchy2"/>
    <dgm:cxn modelId="{0A6B116F-FE80-334A-B432-E6BB3497F189}" type="presOf" srcId="{CFD253B9-6EF4-0941-86C9-FA273C66CDBE}" destId="{5FB78EE2-5CBF-9E49-BCCE-53EA413CF3B6}" srcOrd="0" destOrd="0" presId="urn:microsoft.com/office/officeart/2005/8/layout/hierarchy2"/>
    <dgm:cxn modelId="{6F673997-9678-BE46-928C-5C2371439B7A}" srcId="{61012BF3-D454-B84C-A7D4-6C82DDD42B87}" destId="{AB4C4E15-7867-9A4B-9681-4865CF4B89D9}" srcOrd="0" destOrd="0" parTransId="{3398A1D9-DE3E-4149-B1BA-86587F678B1E}" sibTransId="{59A18396-E23D-934F-AF25-F8D4F36F86CF}"/>
    <dgm:cxn modelId="{D9AB4A39-4BA3-734F-9BA1-F4C6577F5276}" type="presOf" srcId="{AB4C4E15-7867-9A4B-9681-4865CF4B89D9}" destId="{BFB09AE8-A25D-C74B-9C79-7DFA2FD2659B}" srcOrd="0" destOrd="0" presId="urn:microsoft.com/office/officeart/2005/8/layout/hierarchy2"/>
    <dgm:cxn modelId="{EC1B38F5-DEE5-1246-B2F3-8F7BCD7729E3}" srcId="{4481C75C-7357-994C-89AF-DF0DA59DFE7A}" destId="{304C7863-4E5C-C842-BA1E-6BAA82D17ED1}" srcOrd="4" destOrd="0" parTransId="{A97186F9-1A90-1846-B603-4107AE84F7F2}" sibTransId="{13A9ADD0-5A59-D646-9A7C-E9CC5D40D1B2}"/>
    <dgm:cxn modelId="{023E20CF-FBC7-5A48-8D7C-BA5EEA6061FC}" type="presOf" srcId="{50D6122F-23B0-554C-9F48-18AFE099620C}" destId="{A468B7BE-F425-C644-B373-3B2B0DC82F43}" srcOrd="0" destOrd="0" presId="urn:microsoft.com/office/officeart/2005/8/layout/hierarchy2"/>
    <dgm:cxn modelId="{D4579E83-34CA-2E43-9AB0-9CB222825195}" srcId="{1BEB0789-74DA-7C46-840A-EE689DB89F2F}" destId="{77439D70-6F23-034B-8EB5-A345E3890D6C}" srcOrd="0" destOrd="0" parTransId="{57DE8685-8E4A-9E49-94E5-D02C1608453C}" sibTransId="{1FAA49BD-D1E9-914F-B856-5A92D8916DA1}"/>
    <dgm:cxn modelId="{C47847A2-84A9-D54E-8B91-F2CC52A3C145}" type="presOf" srcId="{214C72D1-AB74-F248-8488-D7085C830F48}" destId="{EA65C9FA-6615-D643-AC71-755356263A44}" srcOrd="1" destOrd="0" presId="urn:microsoft.com/office/officeart/2005/8/layout/hierarchy2"/>
    <dgm:cxn modelId="{172CD4C0-16B5-7B4A-AD79-BB59C9A98518}" type="presOf" srcId="{78E054C5-4184-A54D-BA20-B4ADF8AE073F}" destId="{9653DA1E-449E-C346-919B-D6CE31D9A615}" srcOrd="1" destOrd="0" presId="urn:microsoft.com/office/officeart/2005/8/layout/hierarchy2"/>
    <dgm:cxn modelId="{E08BB156-BAFF-4FB3-A98B-C5596103AC0A}" srcId="{D5EC9CDD-8C87-4C4C-A687-694F9A08E62F}" destId="{50468160-22AC-4632-B9FE-8750A903A735}" srcOrd="3" destOrd="0" parTransId="{5BB19F57-5648-4ABF-90CA-27EBBA652E22}" sibTransId="{262EE77D-3632-447A-9EBA-3657EBC7A8CC}"/>
    <dgm:cxn modelId="{C1B3A9E1-5375-0542-A7F9-10E9B3F5470F}" type="presOf" srcId="{C6D2E5FE-3ADB-114C-B76D-D191B8A3070F}" destId="{F158925A-50C0-FC4B-A97D-E6DF57EB80EC}" srcOrd="0" destOrd="0" presId="urn:microsoft.com/office/officeart/2005/8/layout/hierarchy2"/>
    <dgm:cxn modelId="{F24D2E27-5D64-E74F-AD9C-61288096CA0B}" type="presOf" srcId="{D31D130C-52C5-3D45-8FB1-4CC195486AD1}" destId="{B74EF981-F65A-3F42-BD44-7ED4E1458DE7}" srcOrd="0" destOrd="0" presId="urn:microsoft.com/office/officeart/2005/8/layout/hierarchy2"/>
    <dgm:cxn modelId="{1E88B141-4156-D940-B721-68A8D372F8D7}" type="presOf" srcId="{AD875597-B5D0-A74B-A894-BA60B63ED432}" destId="{4CE10E7E-D31F-2346-891B-D275BD03B6D0}" srcOrd="1" destOrd="0" presId="urn:microsoft.com/office/officeart/2005/8/layout/hierarchy2"/>
    <dgm:cxn modelId="{05780CCE-B7C4-A24A-939F-1E75A6C1EC60}" type="presOf" srcId="{77439D70-6F23-034B-8EB5-A345E3890D6C}" destId="{DBE54756-0478-3C45-9841-481F9C314C29}" srcOrd="0" destOrd="0" presId="urn:microsoft.com/office/officeart/2005/8/layout/hierarchy2"/>
    <dgm:cxn modelId="{24D68FAA-2011-7649-8203-DE03B161AEF4}" type="presOf" srcId="{7675781B-6ADC-694B-8281-52B0807D8E97}" destId="{D5D8CB5B-B04A-5A49-A294-5B67084A50C9}" srcOrd="0" destOrd="0" presId="urn:microsoft.com/office/officeart/2005/8/layout/hierarchy2"/>
    <dgm:cxn modelId="{9FEBBB79-741F-0445-BAA9-35FACCA27111}" srcId="{7660850C-8FCA-9C4B-B38B-94386CFDEEBD}" destId="{E65696D4-4045-FC4F-A697-E1106F9BF471}" srcOrd="0" destOrd="0" parTransId="{B85C6294-C6EE-F346-95C2-3279D997C3E2}" sibTransId="{F7FE02B2-DA43-BE4F-B6A5-6EEA692DE1DD}"/>
    <dgm:cxn modelId="{68CB89E5-7FF2-B045-B8E2-BE821B235BC9}" type="presOf" srcId="{5B2411D2-FAB5-4668-A1CA-03EDD209A98E}" destId="{A4D20236-2CB5-409D-A5B3-9D3752D60E98}" srcOrd="1" destOrd="0" presId="urn:microsoft.com/office/officeart/2005/8/layout/hierarchy2"/>
    <dgm:cxn modelId="{63FC7D0A-24A2-444F-B5B8-16ABD664EE1F}" type="presOf" srcId="{6A26B460-CD85-9D4E-BF25-E845ED9643F7}" destId="{C41F38A8-7756-3E42-8E37-187FB6A4C1F3}" srcOrd="0" destOrd="0" presId="urn:microsoft.com/office/officeart/2005/8/layout/hierarchy2"/>
    <dgm:cxn modelId="{BC05A5AA-541C-944A-81DC-6B8CEC26ADE1}" srcId="{87998BAE-E139-F94B-BE3B-6388CD9D8B86}" destId="{2DA19A46-03CD-A14C-A9DE-7480931264A7}" srcOrd="0" destOrd="0" parTransId="{B14C4532-A318-C343-A4B2-B527E008E21D}" sibTransId="{4ED3DF90-603B-C741-AD0E-B1211463F6D5}"/>
    <dgm:cxn modelId="{4094E3A4-0ADB-4F4E-8000-D526C2E88A22}" type="presOf" srcId="{DECD0C39-D596-934E-AECD-EEC8F7C57292}" destId="{E01BAC07-F1A3-1746-A998-9C4A26DE4C04}" srcOrd="0" destOrd="0" presId="urn:microsoft.com/office/officeart/2005/8/layout/hierarchy2"/>
    <dgm:cxn modelId="{8B0CEC4E-6FA0-1A45-B10A-AB5865B20927}" type="presOf" srcId="{39F0B8A1-ADFA-491F-A2FA-FB49469FDA67}" destId="{F9E86DF1-6DF4-4031-ACD8-1328A65AB769}" srcOrd="0" destOrd="0" presId="urn:microsoft.com/office/officeart/2005/8/layout/hierarchy2"/>
    <dgm:cxn modelId="{4C96E092-0188-8C41-BB14-A5DDD84E3D20}" type="presOf" srcId="{39F0B8A1-ADFA-491F-A2FA-FB49469FDA67}" destId="{D9DC5DF3-1F9F-4D8A-B177-99FD68DF1536}" srcOrd="1" destOrd="0" presId="urn:microsoft.com/office/officeart/2005/8/layout/hierarchy2"/>
    <dgm:cxn modelId="{9D808B53-04B6-AC43-88E5-45BAF45ABC7B}" type="presOf" srcId="{E1D5D940-C5D3-DC48-B262-9FC72ECD8263}" destId="{A9B88962-D9C0-3C46-B584-B574B1DE8696}" srcOrd="0" destOrd="0" presId="urn:microsoft.com/office/officeart/2005/8/layout/hierarchy2"/>
    <dgm:cxn modelId="{7458FEB6-B37B-0E47-94AA-E6F46D7D518F}" type="presOf" srcId="{7F569D0A-3A18-8640-B2BD-50892A54609C}" destId="{7D524615-7463-B046-B376-5C9B56788518}" srcOrd="1" destOrd="0" presId="urn:microsoft.com/office/officeart/2005/8/layout/hierarchy2"/>
    <dgm:cxn modelId="{1A8749A9-3562-0946-A4BE-EBB2E7E9FFCF}" type="presOf" srcId="{684BF660-AF68-CA4B-A604-57124B84AF54}" destId="{DED4B0E2-77B4-DC43-9002-F1A2133D9869}" srcOrd="1" destOrd="0" presId="urn:microsoft.com/office/officeart/2005/8/layout/hierarchy2"/>
    <dgm:cxn modelId="{525C30B7-C0D1-8141-8872-7DB96AC5AA86}" srcId="{50468160-22AC-4632-B9FE-8750A903A735}" destId="{914BC7AA-891B-B842-B1DB-0E54D3632049}" srcOrd="1" destOrd="0" parTransId="{BFFD073F-B0EA-ED48-B0F5-8EDEA62B4922}" sibTransId="{72370DA0-28DB-E045-9FE0-1D4A94DA2533}"/>
    <dgm:cxn modelId="{EA5C67F8-AADB-7B40-AF3D-791646FDF902}" srcId="{D4A998BF-2ABE-4416-941D-6A9F0C7DE26C}" destId="{1BEB0789-74DA-7C46-840A-EE689DB89F2F}" srcOrd="0" destOrd="0" parTransId="{7F569D0A-3A18-8640-B2BD-50892A54609C}" sibTransId="{27F7389A-5BC7-CD4C-A076-955E3BC3FCAB}"/>
    <dgm:cxn modelId="{AF17B4C5-4B30-E140-AF79-8C41B16072C5}" type="presOf" srcId="{7235A88C-6F68-674F-9896-BCD4AA3D7AAB}" destId="{6BA4D3F1-89FD-5141-BA4E-24BDC60CC781}" srcOrd="0" destOrd="0" presId="urn:microsoft.com/office/officeart/2005/8/layout/hierarchy2"/>
    <dgm:cxn modelId="{28AF38BB-EBCE-4C17-85AA-DD2415F2C741}" srcId="{D5EC9CDD-8C87-4C4C-A687-694F9A08E62F}" destId="{D4A998BF-2ABE-4416-941D-6A9F0C7DE26C}" srcOrd="4" destOrd="0" parTransId="{859A128B-591F-4FAF-9C72-EACEC716172D}" sibTransId="{FB414FA9-0D2A-4FCB-B209-52FB04265050}"/>
    <dgm:cxn modelId="{4C7DD043-F34B-2B42-871B-54AE04D87262}" type="presOf" srcId="{58D85C90-C4B9-ED48-AC98-6E8FB4EC2C93}" destId="{FAF43272-BCAF-464F-88EF-E0AE8092C79B}" srcOrd="1" destOrd="0" presId="urn:microsoft.com/office/officeart/2005/8/layout/hierarchy2"/>
    <dgm:cxn modelId="{6109DDE2-6667-9A45-A8A9-D158CF5E12BF}" srcId="{CA9BF31C-E2D5-4E9A-BF22-04E977401918}" destId="{7660850C-8FCA-9C4B-B38B-94386CFDEEBD}" srcOrd="0" destOrd="0" parTransId="{DEC649BC-D84D-B24D-939F-D70797D0E93C}" sibTransId="{A0ABD038-7A52-CB44-8857-3A5B05A67BF5}"/>
    <dgm:cxn modelId="{F5506F9B-52A8-0241-B78A-1CE57362F90E}" type="presOf" srcId="{944FB2AB-6D42-F840-AE7E-5557C8BC90FB}" destId="{FB4FCA28-C0CB-6747-A3F9-5F8F956BF7A5}" srcOrd="1" destOrd="0" presId="urn:microsoft.com/office/officeart/2005/8/layout/hierarchy2"/>
    <dgm:cxn modelId="{01EDD89F-F08C-8D44-9A10-27171542A51A}" srcId="{AC46F794-AA17-4C92-8808-BD3770443EB5}" destId="{C6D2E5FE-3ADB-114C-B76D-D191B8A3070F}" srcOrd="1" destOrd="0" parTransId="{B96E6F41-6B0F-A24B-B98A-74B86CC9037D}" sibTransId="{98F6FA70-292F-1144-AC17-7F0412C27AB1}"/>
    <dgm:cxn modelId="{1DAFCFD1-412D-6B46-ACD5-ECC56A1E9EF6}" srcId="{AC46F794-AA17-4C92-8808-BD3770443EB5}" destId="{DECD0C39-D596-934E-AECD-EEC8F7C57292}" srcOrd="0" destOrd="0" parTransId="{6A26B460-CD85-9D4E-BF25-E845ED9643F7}" sibTransId="{14E92C97-52CF-5E4F-A522-CB7A0024C2AB}"/>
    <dgm:cxn modelId="{A1CA3C1B-AD7E-5B4B-B678-608ED06A7F1D}" type="presOf" srcId="{C2A3283C-306B-1E47-821A-EEFCD8E64352}" destId="{F22F0C67-974A-7E48-92E4-516824D3021F}" srcOrd="0" destOrd="0" presId="urn:microsoft.com/office/officeart/2005/8/layout/hierarchy2"/>
    <dgm:cxn modelId="{82A3A5E8-159C-4C42-B7AB-7C487CCA7D38}" type="presOf" srcId="{B678EAE2-81B8-DB4B-A78D-525EC56F7F81}" destId="{B9689F62-17EF-0B4F-BEE8-76C15AB85228}" srcOrd="0" destOrd="0" presId="urn:microsoft.com/office/officeart/2005/8/layout/hierarchy2"/>
    <dgm:cxn modelId="{60CE361F-5BFF-4E46-8855-329EA0243928}" type="presOf" srcId="{61012BF3-D454-B84C-A7D4-6C82DDD42B87}" destId="{45D5FBD1-EB50-994D-AEAE-81C178DD7397}" srcOrd="0" destOrd="0" presId="urn:microsoft.com/office/officeart/2005/8/layout/hierarchy2"/>
    <dgm:cxn modelId="{38978958-0E22-1944-93B1-EDAB909723C0}" srcId="{5920EAEE-A380-7B4B-8591-171B68FF54D1}" destId="{4481C75C-7357-994C-89AF-DF0DA59DFE7A}" srcOrd="0" destOrd="0" parTransId="{A9FD0AD1-A049-3740-9250-3F2B25A60B0A}" sibTransId="{CD409039-2549-8A46-8384-53209DC10BEF}"/>
    <dgm:cxn modelId="{48B43283-D93D-1740-A292-7959EC7C520B}" srcId="{914BC7AA-891B-B842-B1DB-0E54D3632049}" destId="{B678EAE2-81B8-DB4B-A78D-525EC56F7F81}" srcOrd="0" destOrd="0" parTransId="{F5387D84-6F4C-2C45-AC58-D39F7711FC43}" sibTransId="{A5A96CC2-0FA6-034A-9A31-9B16B97B3037}"/>
    <dgm:cxn modelId="{206C6E3A-1D05-5143-AE75-E02D7B6A4816}" type="presOf" srcId="{1FD66B34-F519-274F-BD66-43D3AD5AD5A6}" destId="{D2DE4B80-6C5B-414D-BDC6-60E08EEE1807}" srcOrd="0" destOrd="0" presId="urn:microsoft.com/office/officeart/2005/8/layout/hierarchy2"/>
    <dgm:cxn modelId="{DDE2FAEF-A546-4B19-8242-76EEDABCE08F}" srcId="{76D71AEF-3FCB-4053-87D7-E7B7068C187C}" destId="{ED7ABE74-6E48-4AF3-ABF9-34B4EF3CAB66}" srcOrd="0" destOrd="0" parTransId="{6376E494-0244-414A-A8B2-AFC004E41AED}" sibTransId="{E8F77744-E943-40A0-B2DB-4FCC8E1D4AAB}"/>
    <dgm:cxn modelId="{2057E9E6-427C-274C-958F-01558DFD9A8D}" type="presOf" srcId="{C0C8F153-B859-4B08-BFD3-A19C1DA27213}" destId="{C3CA4604-4F7A-4CF4-BE4B-B0C485079508}" srcOrd="1" destOrd="0" presId="urn:microsoft.com/office/officeart/2005/8/layout/hierarchy2"/>
    <dgm:cxn modelId="{9DA9BD7F-F2FF-794C-BD25-15D7E1E768C1}" type="presOf" srcId="{50D6122F-23B0-554C-9F48-18AFE099620C}" destId="{45A49783-E98D-3E40-AAF2-1CF2CA5C3D3D}" srcOrd="1" destOrd="0" presId="urn:microsoft.com/office/officeart/2005/8/layout/hierarchy2"/>
    <dgm:cxn modelId="{9E06D702-9192-5341-BA96-24D61DCF7334}" srcId="{705B1682-159C-6342-B065-68BB776D7625}" destId="{CC83DE48-D989-F54A-8860-AF4CB3A65CC8}" srcOrd="0" destOrd="0" parTransId="{61A7F959-7B61-BF4F-AED0-27FC9489E323}" sibTransId="{2A4A23B6-6942-B84F-BF7C-6B265F61350B}"/>
    <dgm:cxn modelId="{913AE530-70A6-5848-A0FB-40AF8D596F77}" type="presOf" srcId="{5BB19F57-5648-4ABF-90CA-27EBBA652E22}" destId="{8D93997B-5694-4C5E-A7B3-3416E5926361}" srcOrd="1" destOrd="0" presId="urn:microsoft.com/office/officeart/2005/8/layout/hierarchy2"/>
    <dgm:cxn modelId="{26C93DAF-82A2-44CA-BEB5-C56DCCE2344C}" srcId="{D5EC9CDD-8C87-4C4C-A687-694F9A08E62F}" destId="{AC46F794-AA17-4C92-8808-BD3770443EB5}" srcOrd="2" destOrd="0" parTransId="{5B2411D2-FAB5-4668-A1CA-03EDD209A98E}" sibTransId="{9878F372-DDD5-486B-84FD-CB9C7ADE205D}"/>
    <dgm:cxn modelId="{98F1509A-6AF1-2242-82C6-011E556EDD92}" type="presOf" srcId="{914BC7AA-891B-B842-B1DB-0E54D3632049}" destId="{9F05C227-66C8-234D-A3AD-9ABA9279E634}" srcOrd="0" destOrd="0" presId="urn:microsoft.com/office/officeart/2005/8/layout/hierarchy2"/>
    <dgm:cxn modelId="{5FCF6ECF-1FE0-AB4D-8941-0CE401E0B073}" type="presOf" srcId="{859A128B-591F-4FAF-9C72-EACEC716172D}" destId="{268C6404-731C-40F8-8081-A7A202CB774C}" srcOrd="0" destOrd="0" presId="urn:microsoft.com/office/officeart/2005/8/layout/hierarchy2"/>
    <dgm:cxn modelId="{4D6469B4-9427-A042-B4E3-093E8C339968}" srcId="{D9F982FC-A49B-BA41-BF02-0EE440B97803}" destId="{3BE52952-8875-BA4E-B661-32D5B3A091CD}" srcOrd="0" destOrd="0" parTransId="{500BB7EB-A8C0-FC42-A10B-59512C341F80}" sibTransId="{E9B5061A-9BCA-434D-9149-EBD402B17132}"/>
    <dgm:cxn modelId="{D8962037-4FBD-8148-BF5D-970B210BED86}" type="presOf" srcId="{214C72D1-AB74-F248-8488-D7085C830F48}" destId="{4AD3B872-4FA0-6F4A-8178-096E49183610}" srcOrd="0" destOrd="0" presId="urn:microsoft.com/office/officeart/2005/8/layout/hierarchy2"/>
    <dgm:cxn modelId="{90D116F4-23E1-4645-B4C1-34CA6B6C4F97}" type="presOf" srcId="{1BEB0789-74DA-7C46-840A-EE689DB89F2F}" destId="{2F8674EB-0B78-1A46-A2D1-C9DD3F72663A}" srcOrd="0" destOrd="0" presId="urn:microsoft.com/office/officeart/2005/8/layout/hierarchy2"/>
    <dgm:cxn modelId="{9CB38306-4227-6345-9982-43FBDC609B17}" type="presOf" srcId="{19BD2CEC-1E14-9044-ABB0-921A9022AACB}" destId="{011B0DE8-E4BE-0E46-90B6-EB0A00EE401C}" srcOrd="0" destOrd="0" presId="urn:microsoft.com/office/officeart/2005/8/layout/hierarchy2"/>
    <dgm:cxn modelId="{4471BD8A-5BAB-7340-8BE9-05FB9164E153}" type="presOf" srcId="{B96E6F41-6B0F-A24B-B98A-74B86CC9037D}" destId="{75454EDC-781A-1C49-B5E2-E118FF7F758D}" srcOrd="1" destOrd="0" presId="urn:microsoft.com/office/officeart/2005/8/layout/hierarchy2"/>
    <dgm:cxn modelId="{9DA4D1D0-F5E4-9C43-A711-2A59B33E7C5E}" type="presOf" srcId="{BFFD073F-B0EA-ED48-B0F5-8EDEA62B4922}" destId="{4609458B-0A21-C940-8E0E-EFC4236BF062}" srcOrd="1" destOrd="0" presId="urn:microsoft.com/office/officeart/2005/8/layout/hierarchy2"/>
    <dgm:cxn modelId="{63E7A87D-5F6E-934D-A8BB-C077F8C6B3D3}" type="presOf" srcId="{B14C4532-A318-C343-A4B2-B527E008E21D}" destId="{CF0CC05E-171C-7246-BC74-C61450DE4D8D}" srcOrd="0" destOrd="0" presId="urn:microsoft.com/office/officeart/2005/8/layout/hierarchy2"/>
    <dgm:cxn modelId="{6895B925-02AA-DC45-A4DC-D97E59A72A6D}" type="presOf" srcId="{8732E78B-94F2-5245-BFE1-443F2DD30FD4}" destId="{C6464418-7932-1044-B733-E1951A5D59D6}" srcOrd="0" destOrd="0" presId="urn:microsoft.com/office/officeart/2005/8/layout/hierarchy2"/>
    <dgm:cxn modelId="{A5080623-311B-A14B-8C14-067D291A91F6}" type="presOf" srcId="{5920EAEE-A380-7B4B-8591-171B68FF54D1}" destId="{72AD1EE8-004E-DE46-9BC4-22BDE2D1D5BB}" srcOrd="0" destOrd="0" presId="urn:microsoft.com/office/officeart/2005/8/layout/hierarchy2"/>
    <dgm:cxn modelId="{D7398673-7BA9-794D-9E20-9AF291F1EE98}" type="presOf" srcId="{9205382C-3CEE-5747-A7A9-457547227619}" destId="{DF1435A8-4618-5047-A4AA-58CD9B5C445B}" srcOrd="0" destOrd="0" presId="urn:microsoft.com/office/officeart/2005/8/layout/hierarchy2"/>
    <dgm:cxn modelId="{E503661B-2554-E349-A829-6253A9B7F00E}" type="presOf" srcId="{F5387D84-6F4C-2C45-AC58-D39F7711FC43}" destId="{A3E47CE5-D823-2341-B190-A1A91FBA2209}" srcOrd="1" destOrd="0" presId="urn:microsoft.com/office/officeart/2005/8/layout/hierarchy2"/>
    <dgm:cxn modelId="{8FEB1A61-6E43-8945-B47E-8EDDE729C301}" type="presOf" srcId="{D31D130C-52C5-3D45-8FB1-4CC195486AD1}" destId="{5C23D88E-0EF7-3A40-9041-34FB5FCD496A}" srcOrd="1" destOrd="0" presId="urn:microsoft.com/office/officeart/2005/8/layout/hierarchy2"/>
    <dgm:cxn modelId="{DF31D6B3-389C-8041-92D0-EBD1DBEEF484}" type="presOf" srcId="{705B1682-159C-6342-B065-68BB776D7625}" destId="{93587BF1-67DE-F149-83AE-5F171B6D3FF5}" srcOrd="0" destOrd="0" presId="urn:microsoft.com/office/officeart/2005/8/layout/hierarchy2"/>
    <dgm:cxn modelId="{B8E94BAB-942C-AA4B-9E13-FF8F8E23188B}" type="presOf" srcId="{374DABE3-533A-F94B-96EE-40E4DE38B3FA}" destId="{B519106F-5FC3-3749-88DD-B4C455ADEEBC}" srcOrd="1" destOrd="0" presId="urn:microsoft.com/office/officeart/2005/8/layout/hierarchy2"/>
    <dgm:cxn modelId="{4A679119-BB3E-C04F-B007-633D74B53E85}" type="presOf" srcId="{E1D5D940-C5D3-DC48-B262-9FC72ECD8263}" destId="{CF277194-2B70-F147-A544-1567202F7206}" srcOrd="1" destOrd="0" presId="urn:microsoft.com/office/officeart/2005/8/layout/hierarchy2"/>
    <dgm:cxn modelId="{67B7970B-227F-CC45-B53C-338F017C0307}" type="presOf" srcId="{618294CA-8AFE-A743-85C0-BDC08754A69A}" destId="{4A56AFEE-3789-3349-862A-EC8FEF2EF5A7}" srcOrd="0" destOrd="0" presId="urn:microsoft.com/office/officeart/2005/8/layout/hierarchy2"/>
    <dgm:cxn modelId="{AE0C50E2-82E7-8240-A9C2-EA8E3E4DE17A}" type="presOf" srcId="{BFFD073F-B0EA-ED48-B0F5-8EDEA62B4922}" destId="{61534D80-27D3-B840-B76D-B516D480E726}" srcOrd="0" destOrd="0" presId="urn:microsoft.com/office/officeart/2005/8/layout/hierarchy2"/>
    <dgm:cxn modelId="{D0B7427C-FB96-844B-A5F7-93D87F17E198}" type="presOf" srcId="{E608A532-49E8-5149-9EBA-C99C0CE2528A}" destId="{73642906-EA13-7B49-85A2-5DE70D6CA3FC}" srcOrd="0" destOrd="0" presId="urn:microsoft.com/office/officeart/2005/8/layout/hierarchy2"/>
    <dgm:cxn modelId="{449DDA07-6CC7-5A4B-9A36-F81CD473E58D}" type="presOf" srcId="{5C14BBC7-F8BC-A34F-AA34-EBB1F02D8CAC}" destId="{5D2783C3-C6D1-BE48-9251-581B08455374}" srcOrd="1" destOrd="0" presId="urn:microsoft.com/office/officeart/2005/8/layout/hierarchy2"/>
    <dgm:cxn modelId="{8AC7EFF4-17E0-9E45-B8CB-F7F89053D0D8}" type="presOf" srcId="{57DE8685-8E4A-9E49-94E5-D02C1608453C}" destId="{C5C40C02-7545-AB4E-A887-A717CF22EE54}" srcOrd="0" destOrd="0" presId="urn:microsoft.com/office/officeart/2005/8/layout/hierarchy2"/>
    <dgm:cxn modelId="{73E37EFE-8979-0C43-9E87-E91629D223C6}" type="presOf" srcId="{E721A5B4-E3F3-EE4B-80D8-542D87DBE150}" destId="{7C8816E4-5AE9-8942-957C-6A43319C6386}" srcOrd="0" destOrd="0" presId="urn:microsoft.com/office/officeart/2005/8/layout/hierarchy2"/>
    <dgm:cxn modelId="{1FECBDA3-B742-1D4B-8F8C-0204DB4796C7}" srcId="{2DA19A46-03CD-A14C-A9DE-7480931264A7}" destId="{CFD253B9-6EF4-0941-86C9-FA273C66CDBE}" srcOrd="0" destOrd="0" parTransId="{374DABE3-533A-F94B-96EE-40E4DE38B3FA}" sibTransId="{6AE257F9-A076-BD4C-9BC9-EF439872AE04}"/>
    <dgm:cxn modelId="{DFC161A8-CA92-E74A-8130-1CAE584AC0AC}" type="presOf" srcId="{629A1557-D8A8-B043-B3C7-372A85B15C85}" destId="{2DB87BD6-04A8-D24E-A635-D53CB9327E98}" srcOrd="1" destOrd="0" presId="urn:microsoft.com/office/officeart/2005/8/layout/hierarchy2"/>
    <dgm:cxn modelId="{153DD38E-0F2D-5240-984E-305B7194AE01}" type="presOf" srcId="{AEA21DE8-4EC7-C14C-A686-EC8F014DEFCA}" destId="{27334C7C-9B76-544C-89F6-489E3FF54711}" srcOrd="0" destOrd="0" presId="urn:microsoft.com/office/officeart/2005/8/layout/hierarchy2"/>
    <dgm:cxn modelId="{F9FE2558-1293-C94D-BEED-91B1BD87B957}" type="presOf" srcId="{F5E26505-A996-0842-913C-6CFC2D23AD9C}" destId="{AF1CD617-9C53-E547-A286-A2FE95B38B2C}" srcOrd="0" destOrd="0" presId="urn:microsoft.com/office/officeart/2005/8/layout/hierarchy2"/>
    <dgm:cxn modelId="{7B5AE0B9-FAFC-3346-A446-36AA63BFE3A3}" type="presOf" srcId="{5B2411D2-FAB5-4668-A1CA-03EDD209A98E}" destId="{DFD1A075-407A-4355-843A-A896DD199034}" srcOrd="0" destOrd="0" presId="urn:microsoft.com/office/officeart/2005/8/layout/hierarchy2"/>
    <dgm:cxn modelId="{C03E669B-3A64-6845-9415-7AD191542484}" type="presOf" srcId="{87998BAE-E139-F94B-BE3B-6388CD9D8B86}" destId="{F9EC415D-50E0-1A4A-B767-6F2A77F294C3}" srcOrd="0" destOrd="0" presId="urn:microsoft.com/office/officeart/2005/8/layout/hierarchy2"/>
    <dgm:cxn modelId="{85A29889-2ECB-654A-88BF-CD4E414A523F}" type="presOf" srcId="{E608A532-49E8-5149-9EBA-C99C0CE2528A}" destId="{80B11B6A-FFB1-4A43-8B5A-99185556EE98}" srcOrd="1" destOrd="0" presId="urn:microsoft.com/office/officeart/2005/8/layout/hierarchy2"/>
    <dgm:cxn modelId="{FD963899-785A-A442-B452-4702D5CBF2D5}" type="presOf" srcId="{629A1557-D8A8-B043-B3C7-372A85B15C85}" destId="{94957230-448B-C64F-AC51-C9B749319174}" srcOrd="0" destOrd="0" presId="urn:microsoft.com/office/officeart/2005/8/layout/hierarchy2"/>
    <dgm:cxn modelId="{7D33C769-41F5-9D4E-A0C3-D846CD9D543F}" srcId="{C6D2E5FE-3ADB-114C-B76D-D191B8A3070F}" destId="{990732F4-EA53-1448-923A-7D9A8D72E667}" srcOrd="0" destOrd="0" parTransId="{05D2DA06-61E1-4D48-8CED-0CA7D1A54EE8}" sibTransId="{B2977FF3-3134-B84C-B161-62EF782C9F8F}"/>
    <dgm:cxn modelId="{D9632079-9A0A-A948-A2C4-47EA724BCF8D}" type="presOf" srcId="{13C55AB8-CE13-AD43-BE1A-1C7F461742BD}" destId="{7EBFFB84-EA13-074A-BA8F-132F7CFA3224}" srcOrd="1" destOrd="0" presId="urn:microsoft.com/office/officeart/2005/8/layout/hierarchy2"/>
    <dgm:cxn modelId="{CA269251-C3ED-A045-AD38-49C4BCDA8263}" type="presOf" srcId="{4481C75C-7357-994C-89AF-DF0DA59DFE7A}" destId="{DA7D989B-A45C-554F-9125-18205CA70535}" srcOrd="0" destOrd="0" presId="urn:microsoft.com/office/officeart/2005/8/layout/hierarchy2"/>
    <dgm:cxn modelId="{DB7DC4D2-A75F-7347-96D4-AE2D7150A5D1}" type="presOf" srcId="{500BB7EB-A8C0-FC42-A10B-59512C341F80}" destId="{E88D99C3-5CF6-1843-844B-015F52684C4F}" srcOrd="1" destOrd="0" presId="urn:microsoft.com/office/officeart/2005/8/layout/hierarchy2"/>
    <dgm:cxn modelId="{56E5AFA3-8DA7-44EA-8285-8FA981596344}" srcId="{ED7ABE74-6E48-4AF3-ABF9-34B4EF3CAB66}" destId="{D5EC9CDD-8C87-4C4C-A687-694F9A08E62F}" srcOrd="1" destOrd="0" parTransId="{39F0B8A1-ADFA-491F-A2FA-FB49469FDA67}" sibTransId="{11FA727B-0F7D-49CA-AC38-008FB100EC7E}"/>
    <dgm:cxn modelId="{C10726AA-97DD-5C46-BF6C-687C4FFFCE39}" type="presOf" srcId="{3398A1D9-DE3E-4149-B1BA-86587F678B1E}" destId="{0460D681-859C-544A-9C7F-39666A0D64A8}" srcOrd="1" destOrd="0" presId="urn:microsoft.com/office/officeart/2005/8/layout/hierarchy2"/>
    <dgm:cxn modelId="{C9CA1C12-A8DE-5245-8308-A0593BFFD10D}" type="presOf" srcId="{5514842C-8682-B746-AA93-76B0D4C9316C}" destId="{96B69EA7-1E4B-9F4C-A29C-38FF9A080D11}" srcOrd="0" destOrd="0" presId="urn:microsoft.com/office/officeart/2005/8/layout/hierarchy2"/>
    <dgm:cxn modelId="{C422D2FD-BA5B-A74F-A4D7-77839BD698F1}" srcId="{E721A5B4-E3F3-EE4B-80D8-542D87DBE150}" destId="{7B7D5F6B-729F-1D4C-B3AA-53F2DEB9BDDC}" srcOrd="0" destOrd="0" parTransId="{58D85C90-C4B9-ED48-AC98-6E8FB4EC2C93}" sibTransId="{AB017091-2A53-8B47-9EA6-7598D10F4A42}"/>
    <dgm:cxn modelId="{C8ADC555-222F-3641-A935-878D911B7F58}" type="presOf" srcId="{AD875597-B5D0-A74B-A894-BA60B63ED432}" destId="{5251443D-B183-7D4A-AE36-4386CCA3C825}" srcOrd="0" destOrd="0" presId="urn:microsoft.com/office/officeart/2005/8/layout/hierarchy2"/>
    <dgm:cxn modelId="{EB36972C-C6DC-BD46-A278-2FC34895BE68}" type="presOf" srcId="{7B7D5F6B-729F-1D4C-B3AA-53F2DEB9BDDC}" destId="{072A39B6-67C2-3E42-B078-D21B62837C24}" srcOrd="0" destOrd="0" presId="urn:microsoft.com/office/officeart/2005/8/layout/hierarchy2"/>
    <dgm:cxn modelId="{2CF2B7F7-7878-BF48-89BE-0FFE55E87989}" srcId="{CA9BF31C-E2D5-4E9A-BF22-04E977401918}" destId="{5514842C-8682-B746-AA93-76B0D4C9316C}" srcOrd="2" destOrd="0" parTransId="{7235A88C-6F68-674F-9896-BCD4AA3D7AAB}" sibTransId="{87F63468-FEBE-3047-AC8C-8AD00B764ACA}"/>
    <dgm:cxn modelId="{417574F1-2DB2-2D4E-BC26-7DEEECA85B59}" type="presOf" srcId="{05D2DA06-61E1-4D48-8CED-0CA7D1A54EE8}" destId="{9FEF1728-42A3-6243-8AD5-AC18DBB2166E}" srcOrd="0" destOrd="0" presId="urn:microsoft.com/office/officeart/2005/8/layout/hierarchy2"/>
    <dgm:cxn modelId="{693E17E8-E509-E345-821B-F5C7C69B7CF7}" srcId="{D5EC9CDD-8C87-4C4C-A687-694F9A08E62F}" destId="{705B1682-159C-6342-B065-68BB776D7625}" srcOrd="0" destOrd="0" parTransId="{D31D130C-52C5-3D45-8FB1-4CC195486AD1}" sibTransId="{B0093248-967D-E14F-A7D5-987CA4679084}"/>
    <dgm:cxn modelId="{D4D98CA1-0C96-D941-90D2-3F29F7E73202}" type="presOf" srcId="{3BE52952-8875-BA4E-B661-32D5B3A091CD}" destId="{DE67511B-CC77-1B4F-B0A5-7584F47CD876}" srcOrd="0" destOrd="0" presId="urn:microsoft.com/office/officeart/2005/8/layout/hierarchy2"/>
    <dgm:cxn modelId="{7676CF67-A0ED-9C42-9D2F-278495CA7065}" type="presOf" srcId="{AC6D1819-BA82-EF43-A196-30D33A8E57E3}" destId="{3C336F37-ACE2-9742-9F24-6757BE399741}" srcOrd="0" destOrd="0" presId="urn:microsoft.com/office/officeart/2005/8/layout/hierarchy2"/>
    <dgm:cxn modelId="{71716EF3-8C2F-EC44-A739-6FCAF06731C1}" type="presOf" srcId="{A97186F9-1A90-1846-B603-4107AE84F7F2}" destId="{C1274FCA-7FA3-6E4D-BD65-8513EE6EFC57}" srcOrd="0" destOrd="0" presId="urn:microsoft.com/office/officeart/2005/8/layout/hierarchy2"/>
    <dgm:cxn modelId="{851FC4F5-D4C7-3945-AD19-B7FAC20517B7}" type="presOf" srcId="{61A7F959-7B61-BF4F-AED0-27FC9489E323}" destId="{98DF0E72-E3B0-5A43-AD2B-2BCF6F17090E}" srcOrd="1" destOrd="0" presId="urn:microsoft.com/office/officeart/2005/8/layout/hierarchy2"/>
    <dgm:cxn modelId="{5CD369BE-4D96-5B42-8B2D-3B02CF0F4EF2}" srcId="{4481C75C-7357-994C-89AF-DF0DA59DFE7A}" destId="{2804329A-7D94-9E47-B02B-3B3F55AF9DEA}" srcOrd="1" destOrd="0" parTransId="{E608A532-49E8-5149-9EBA-C99C0CE2528A}" sibTransId="{AC17C83D-E9B1-594F-B101-EE22EAFD77D0}"/>
    <dgm:cxn modelId="{B3DD98F2-CACC-7243-BCD1-EE2CDCFFC5BA}" srcId="{ED7ABE74-6E48-4AF3-ABF9-34B4EF3CAB66}" destId="{0EF27DED-517C-7149-AF4F-9641A7A998AD}" srcOrd="0" destOrd="0" parTransId="{8732E78B-94F2-5245-BFE1-443F2DD30FD4}" sibTransId="{BF608C0D-640D-FB44-8843-C9BB7371A43D}"/>
    <dgm:cxn modelId="{5CA39B00-46BE-1245-8EF1-52D2F2F15EE5}" type="presOf" srcId="{1CCEA5E9-558C-2141-B933-AB38B2DBFF51}" destId="{1EFDE059-917D-6C42-AA1F-A1807A98FBF3}" srcOrd="0" destOrd="0" presId="urn:microsoft.com/office/officeart/2005/8/layout/hierarchy2"/>
    <dgm:cxn modelId="{34D47793-7AEF-5148-9D49-9D1DE8010098}" srcId="{618294CA-8AFE-A743-85C0-BDC08754A69A}" destId="{E0BF28C2-EEA1-CE47-880C-2C5B44A9495A}" srcOrd="0" destOrd="0" parTransId="{1CCEA5E9-558C-2141-B933-AB38B2DBFF51}" sibTransId="{1682B345-D34C-B946-A781-5718D1CEA749}"/>
    <dgm:cxn modelId="{B3ADE8AA-E8EC-6D4D-B819-5E52F1950885}" type="presOf" srcId="{CA9BF31C-E2D5-4E9A-BF22-04E977401918}" destId="{D0F6690F-706E-4439-9426-1B8051A9B00E}" srcOrd="0" destOrd="0" presId="urn:microsoft.com/office/officeart/2005/8/layout/hierarchy2"/>
    <dgm:cxn modelId="{DEC8F84F-7D8E-E946-A0A8-F7F66D111BAD}" type="presOf" srcId="{05D2DA06-61E1-4D48-8CED-0CA7D1A54EE8}" destId="{067C7624-F854-5541-91D9-726162D543B4}" srcOrd="1" destOrd="0" presId="urn:microsoft.com/office/officeart/2005/8/layout/hierarchy2"/>
    <dgm:cxn modelId="{C0443728-1127-2A4B-BBB2-2BEE5ABF3109}" type="presOf" srcId="{1FD66B34-F519-274F-BD66-43D3AD5AD5A6}" destId="{D6B23AD4-108F-AA49-8DF5-8A8620F87819}" srcOrd="1" destOrd="0" presId="urn:microsoft.com/office/officeart/2005/8/layout/hierarchy2"/>
    <dgm:cxn modelId="{169F8511-DB4C-7E44-8403-857F5BCC2CD1}" type="presOf" srcId="{5BB19F57-5648-4ABF-90CA-27EBBA652E22}" destId="{301DD2EA-A705-401A-901C-DEC5F1DCCBD2}" srcOrd="0" destOrd="0" presId="urn:microsoft.com/office/officeart/2005/8/layout/hierarchy2"/>
    <dgm:cxn modelId="{78804F4D-EBD5-DF44-8BC9-F17C1EA6AD24}" type="presOf" srcId="{AC46F794-AA17-4C92-8808-BD3770443EB5}" destId="{2981CA49-6F7F-4493-B799-790C50B206E1}" srcOrd="0" destOrd="0" presId="urn:microsoft.com/office/officeart/2005/8/layout/hierarchy2"/>
    <dgm:cxn modelId="{3A6960BB-6DD0-4E45-8FD9-A5116E104D47}" type="presOf" srcId="{EDCA3F26-279B-3644-8C6B-5CF0D7A6C14F}" destId="{A34CC1B5-9C9A-C04A-A7FE-2E79D2ED05DF}" srcOrd="1" destOrd="0" presId="urn:microsoft.com/office/officeart/2005/8/layout/hierarchy2"/>
    <dgm:cxn modelId="{66F6F131-4DB2-F545-A78B-CB4BFB0F7200}" srcId="{BFAA6786-97EB-1F4E-93C9-5C050E332424}" destId="{AC6D1819-BA82-EF43-A196-30D33A8E57E3}" srcOrd="0" destOrd="0" parTransId="{7675781B-6ADC-694B-8281-52B0807D8E97}" sibTransId="{561A28C6-62F7-6C48-A712-A487A57AF2AC}"/>
    <dgm:cxn modelId="{89895B7D-0CA1-6C4F-86A9-6661EC809F22}" srcId="{AEA21DE8-4EC7-C14C-A686-EC8F014DEFCA}" destId="{9205382C-3CEE-5747-A7A9-457547227619}" srcOrd="0" destOrd="0" parTransId="{629A1557-D8A8-B043-B3C7-372A85B15C85}" sibTransId="{31894817-32CE-C445-A099-7E2CAA1BD79E}"/>
    <dgm:cxn modelId="{D7F495E7-34A1-2C43-830A-34C5BB92207C}" srcId="{19BD2CEC-1E14-9044-ABB0-921A9022AACB}" destId="{B235DB28-70D7-DA46-BB2D-7A1DFCA63B6C}" srcOrd="0" destOrd="0" parTransId="{EDCA3F26-279B-3644-8C6B-5CF0D7A6C14F}" sibTransId="{AB102FB1-8F97-2A4B-84AC-7D9226250CA8}"/>
    <dgm:cxn modelId="{DB6AC644-87B6-BC4A-AA7A-00E13CB3EA44}" type="presOf" srcId="{A12AC972-6C92-7842-8BD3-AD1E3D7C2C71}" destId="{32887115-54A2-8143-9D54-9E77E2EDA2DB}" srcOrd="0" destOrd="0" presId="urn:microsoft.com/office/officeart/2005/8/layout/hierarchy2"/>
    <dgm:cxn modelId="{F314F4F8-2DBA-4F43-B9A4-68D267D1C412}" type="presOf" srcId="{B235DB28-70D7-DA46-BB2D-7A1DFCA63B6C}" destId="{F707279B-A5B6-B94F-BE76-EC0EEA7E551F}" srcOrd="0" destOrd="0" presId="urn:microsoft.com/office/officeart/2005/8/layout/hierarchy2"/>
    <dgm:cxn modelId="{CF25E823-5C5D-4F46-A072-5D1F554EDA7B}" type="presOf" srcId="{7675781B-6ADC-694B-8281-52B0807D8E97}" destId="{D494C6C4-FDA8-764B-B13C-962AEFF2EB97}" srcOrd="1" destOrd="0" presId="urn:microsoft.com/office/officeart/2005/8/layout/hierarchy2"/>
    <dgm:cxn modelId="{02D54A3A-6C31-FC41-99D1-1AEB2C74FE04}" type="presOf" srcId="{7AEDE1B2-FD25-1448-A886-452501365AEE}" destId="{1E64634E-5091-4D47-ACFF-D6F684E23E83}" srcOrd="1" destOrd="0" presId="urn:microsoft.com/office/officeart/2005/8/layout/hierarchy2"/>
    <dgm:cxn modelId="{485A6C98-481D-4945-92D0-BD66B91C89FC}" srcId="{0EF27DED-517C-7149-AF4F-9641A7A998AD}" destId="{87998BAE-E139-F94B-BE3B-6388CD9D8B86}" srcOrd="0" destOrd="0" parTransId="{1FD66B34-F519-274F-BD66-43D3AD5AD5A6}" sibTransId="{6469CEFD-B443-D14B-BD4A-FA7969F7CCAC}"/>
    <dgm:cxn modelId="{A4C21892-DEEA-EE4F-9504-95DEF55644F2}" type="presOf" srcId="{69573D96-705A-DE4D-A62C-3D50F768DB11}" destId="{DF00BC09-9AD5-6E4E-8CBF-6992BB34AFF6}" srcOrd="0" destOrd="0" presId="urn:microsoft.com/office/officeart/2005/8/layout/hierarchy2"/>
    <dgm:cxn modelId="{285FC8AB-E056-BF40-96DA-3B1D1DAF3F61}" type="presOf" srcId="{B85C6294-C6EE-F346-95C2-3279D997C3E2}" destId="{32D92C0F-99F3-C147-9020-949DD892DA54}" srcOrd="0" destOrd="0" presId="urn:microsoft.com/office/officeart/2005/8/layout/hierarchy2"/>
    <dgm:cxn modelId="{A9F09BD1-9DB5-BA43-A35F-5A350FB6036D}" type="presOf" srcId="{7F569D0A-3A18-8640-B2BD-50892A54609C}" destId="{BBCC8247-3187-6242-981E-4D46A04ABA27}" srcOrd="0" destOrd="0" presId="urn:microsoft.com/office/officeart/2005/8/layout/hierarchy2"/>
    <dgm:cxn modelId="{B2668395-BBE9-EE4E-B2B8-E265296EA0B3}" type="presOf" srcId="{58D85C90-C4B9-ED48-AC98-6E8FB4EC2C93}" destId="{BF138291-8D57-8A46-9284-A66CA067564F}" srcOrd="0" destOrd="0" presId="urn:microsoft.com/office/officeart/2005/8/layout/hierarchy2"/>
    <dgm:cxn modelId="{80A091D3-211F-184B-8EDB-0A71654D9685}" type="presOf" srcId="{B96E6F41-6B0F-A24B-B98A-74B86CC9037D}" destId="{9A638526-9E23-3D40-BF51-E9858F6921A1}" srcOrd="0" destOrd="0" presId="urn:microsoft.com/office/officeart/2005/8/layout/hierarchy2"/>
    <dgm:cxn modelId="{B52651E0-54D4-564F-8C11-48185DB876A2}" srcId="{304C7863-4E5C-C842-BA1E-6BAA82D17ED1}" destId="{F8681619-007A-B74D-BEDE-E57A9D5713A4}" srcOrd="0" destOrd="0" parTransId="{5C14BBC7-F8BC-A34F-AA34-EBB1F02D8CAC}" sibTransId="{A136A809-D0AE-5B42-8008-C18F600536C0}"/>
    <dgm:cxn modelId="{4AA598BA-D9BB-3541-8582-B381286B30EF}" type="presOf" srcId="{6A26B460-CD85-9D4E-BF25-E845ED9643F7}" destId="{5D4687CB-EBB6-394B-946A-359934D5A7B7}" srcOrd="1" destOrd="0" presId="urn:microsoft.com/office/officeart/2005/8/layout/hierarchy2"/>
    <dgm:cxn modelId="{DAC67C8E-AAB3-AB42-92BC-BA408A46E857}" type="presOf" srcId="{500BB7EB-A8C0-FC42-A10B-59512C341F80}" destId="{50CE832C-2127-F34D-A90C-2A84F929D1F9}" srcOrd="0" destOrd="0" presId="urn:microsoft.com/office/officeart/2005/8/layout/hierarchy2"/>
    <dgm:cxn modelId="{84E9462A-D33F-2F46-A0A3-C58DFBEA61FE}" type="presOf" srcId="{ACFE251A-3C24-1342-A7A2-43AB40562E59}" destId="{DC8EDD91-149A-5F4B-9D18-E8741FD1B261}" srcOrd="0" destOrd="0" presId="urn:microsoft.com/office/officeart/2005/8/layout/hierarchy2"/>
    <dgm:cxn modelId="{47DE05D6-9C49-514B-89C2-3C45970B236C}" type="presOf" srcId="{374DABE3-533A-F94B-96EE-40E4DE38B3FA}" destId="{09C04C2E-A638-8F4B-9442-F2CA6CEBC3A0}" srcOrd="0" destOrd="0" presId="urn:microsoft.com/office/officeart/2005/8/layout/hierarchy2"/>
    <dgm:cxn modelId="{C7BD2DBD-DB59-9440-922C-BCF37D038592}" srcId="{CA9BF31C-E2D5-4E9A-BF22-04E977401918}" destId="{BFAA6786-97EB-1F4E-93C9-5C050E332424}" srcOrd="1" destOrd="0" parTransId="{F5E26505-A996-0842-913C-6CFC2D23AD9C}" sibTransId="{1078EA84-BD04-C144-BBAC-16849FA1DB73}"/>
    <dgm:cxn modelId="{BE9D3F82-1BDF-9247-A17C-C6DBA85EEF94}" type="presOf" srcId="{F5387D84-6F4C-2C45-AC58-D39F7711FC43}" destId="{68BAA70E-F936-2B43-BF98-1B8512A7F6C9}" srcOrd="0" destOrd="0" presId="urn:microsoft.com/office/officeart/2005/8/layout/hierarchy2"/>
    <dgm:cxn modelId="{571F74EE-B5F5-474B-87D8-8B04AE3B805D}" type="presOf" srcId="{684BF660-AF68-CA4B-A604-57124B84AF54}" destId="{E938737F-AEE1-DF45-BBC5-EAEE0E885A3E}" srcOrd="0" destOrd="0" presId="urn:microsoft.com/office/officeart/2005/8/layout/hierarchy2"/>
    <dgm:cxn modelId="{32D46FF9-BD14-7848-A733-5D0C63A97661}" srcId="{4481C75C-7357-994C-89AF-DF0DA59DFE7A}" destId="{D9F982FC-A49B-BA41-BF02-0EE440B97803}" srcOrd="3" destOrd="0" parTransId="{69573D96-705A-DE4D-A62C-3D50F768DB11}" sibTransId="{7A48BABC-2F58-8143-B1E8-BE5F0270BB7F}"/>
    <dgm:cxn modelId="{1C4F9603-91B0-EA43-AC54-CCB10584B06F}" type="presOf" srcId="{ED7ABE74-6E48-4AF3-ABF9-34B4EF3CAB66}" destId="{130C0236-B53D-4267-ABAD-D5D5F07A796B}" srcOrd="0" destOrd="0" presId="urn:microsoft.com/office/officeart/2005/8/layout/hierarchy2"/>
    <dgm:cxn modelId="{885648C1-5002-6D44-AA1C-F348F8DF1638}" type="presOf" srcId="{8732E78B-94F2-5245-BFE1-443F2DD30FD4}" destId="{43333622-0667-E646-A3A1-2D03E6C4FFA6}" srcOrd="1" destOrd="0" presId="urn:microsoft.com/office/officeart/2005/8/layout/hierarchy2"/>
    <dgm:cxn modelId="{F74B7FD7-FCCC-AF46-A58C-0C6441F998FF}" type="presOf" srcId="{A97186F9-1A90-1846-B603-4107AE84F7F2}" destId="{E0792D93-DDDB-024D-AFC6-CC313754529E}" srcOrd="1" destOrd="0" presId="urn:microsoft.com/office/officeart/2005/8/layout/hierarchy2"/>
    <dgm:cxn modelId="{309A82A3-9F16-B34F-81AE-D43A6C397960}" type="presOf" srcId="{7AEDE1B2-FD25-1448-A886-452501365AEE}" destId="{2F3DDA54-4A4B-9F44-8740-562FCE311553}" srcOrd="0" destOrd="0" presId="urn:microsoft.com/office/officeart/2005/8/layout/hierarchy2"/>
    <dgm:cxn modelId="{EE923688-6FAE-D249-8764-5FB9CAC86A01}" type="presOf" srcId="{69573D96-705A-DE4D-A62C-3D50F768DB11}" destId="{182FA7EA-9728-A24C-8EC1-042178352A92}" srcOrd="1" destOrd="0" presId="urn:microsoft.com/office/officeart/2005/8/layout/hierarchy2"/>
    <dgm:cxn modelId="{AE4A9584-F0C9-F746-9200-F0B1C944C9F9}" type="presOf" srcId="{7235A88C-6F68-674F-9896-BCD4AA3D7AAB}" destId="{DF920355-6E0F-5F44-9C8E-6B13FF301032}" srcOrd="1" destOrd="0" presId="urn:microsoft.com/office/officeart/2005/8/layout/hierarchy2"/>
    <dgm:cxn modelId="{3CD0444E-A5CD-814E-93C2-F57CADE539B9}" type="presOf" srcId="{BFAA6786-97EB-1F4E-93C9-5C050E332424}" destId="{92241041-1168-6944-B0C9-66EF2B44F7D7}" srcOrd="0" destOrd="0" presId="urn:microsoft.com/office/officeart/2005/8/layout/hierarchy2"/>
    <dgm:cxn modelId="{073C74D2-2D99-D741-B94E-552FF7CC37BF}" type="presOf" srcId="{C0C8F153-B859-4B08-BFD3-A19C1DA27213}" destId="{095EC14E-A265-4B37-94A2-ABB6EA5794E0}" srcOrd="0" destOrd="0" presId="urn:microsoft.com/office/officeart/2005/8/layout/hierarchy2"/>
    <dgm:cxn modelId="{EDDE5430-8DAF-0442-BCDF-5D711A77B817}" srcId="{2804329A-7D94-9E47-B02B-3B3F55AF9DEA}" destId="{ACFE251A-3C24-1342-A7A2-43AB40562E59}" srcOrd="0" destOrd="0" parTransId="{684BF660-AF68-CA4B-A604-57124B84AF54}" sibTransId="{AE561DE5-2ABF-FB43-9B73-872DA656622F}"/>
    <dgm:cxn modelId="{534404A5-BC91-5444-B0BD-D30AC9EA1D8F}" srcId="{5514842C-8682-B746-AA93-76B0D4C9316C}" destId="{A12AC972-6C92-7842-8BD3-AD1E3D7C2C71}" srcOrd="0" destOrd="0" parTransId="{78E054C5-4184-A54D-BA20-B4ADF8AE073F}" sibTransId="{21D06E4B-8BA3-1044-8D25-5837DCB1CE85}"/>
    <dgm:cxn modelId="{0583188B-6A0B-42D0-A462-535DFCB9EF19}" type="presOf" srcId="{76D71AEF-3FCB-4053-87D7-E7B7068C187C}" destId="{6282190C-A4D8-4793-B889-0AC8B41A199E}" srcOrd="0" destOrd="0" presId="urn:microsoft.com/office/officeart/2005/8/layout/hierarchy2"/>
    <dgm:cxn modelId="{EFC485D9-6BE5-8B4E-86EA-0FBC4BE98B79}" type="presOf" srcId="{0EF27DED-517C-7149-AF4F-9641A7A998AD}" destId="{BA05009D-BEDE-444B-A542-088D2FF388D0}" srcOrd="0" destOrd="0" presId="urn:microsoft.com/office/officeart/2005/8/layout/hierarchy2"/>
    <dgm:cxn modelId="{68A74746-9F16-E045-A667-6B02B39927B2}" type="presOf" srcId="{304C7863-4E5C-C842-BA1E-6BAA82D17ED1}" destId="{B50572F5-55BD-4C4E-858F-3FB5A743F952}" srcOrd="0" destOrd="0" presId="urn:microsoft.com/office/officeart/2005/8/layout/hierarchy2"/>
    <dgm:cxn modelId="{7212B384-6D04-5045-A826-479F873EA9FB}" type="presParOf" srcId="{6282190C-A4D8-4793-B889-0AC8B41A199E}" destId="{EC2D87CC-8BE7-422B-AEBE-C1CD84D8A19A}" srcOrd="0" destOrd="0" presId="urn:microsoft.com/office/officeart/2005/8/layout/hierarchy2"/>
    <dgm:cxn modelId="{7D664C9A-CEF1-B242-A660-AB0C5054B9C9}" type="presParOf" srcId="{EC2D87CC-8BE7-422B-AEBE-C1CD84D8A19A}" destId="{130C0236-B53D-4267-ABAD-D5D5F07A796B}" srcOrd="0" destOrd="0" presId="urn:microsoft.com/office/officeart/2005/8/layout/hierarchy2"/>
    <dgm:cxn modelId="{69EB933A-C711-0546-A7A1-FD51A8FAE595}" type="presParOf" srcId="{EC2D87CC-8BE7-422B-AEBE-C1CD84D8A19A}" destId="{0B8E8A4F-7875-4C8A-A60B-AE4E0A470214}" srcOrd="1" destOrd="0" presId="urn:microsoft.com/office/officeart/2005/8/layout/hierarchy2"/>
    <dgm:cxn modelId="{92A3C348-4D2D-2C4B-A4AD-60F762138E08}" type="presParOf" srcId="{0B8E8A4F-7875-4C8A-A60B-AE4E0A470214}" destId="{C6464418-7932-1044-B733-E1951A5D59D6}" srcOrd="0" destOrd="0" presId="urn:microsoft.com/office/officeart/2005/8/layout/hierarchy2"/>
    <dgm:cxn modelId="{923FFCA4-0C86-3342-986E-F48201D7404B}" type="presParOf" srcId="{C6464418-7932-1044-B733-E1951A5D59D6}" destId="{43333622-0667-E646-A3A1-2D03E6C4FFA6}" srcOrd="0" destOrd="0" presId="urn:microsoft.com/office/officeart/2005/8/layout/hierarchy2"/>
    <dgm:cxn modelId="{231206C3-17BE-2C4C-83FA-CAC388A42DCF}" type="presParOf" srcId="{0B8E8A4F-7875-4C8A-A60B-AE4E0A470214}" destId="{E48D6665-1E5A-654A-AF73-FF71D7D2A5E9}" srcOrd="1" destOrd="0" presId="urn:microsoft.com/office/officeart/2005/8/layout/hierarchy2"/>
    <dgm:cxn modelId="{D57FF55D-3666-084D-A424-076F8D898B51}" type="presParOf" srcId="{E48D6665-1E5A-654A-AF73-FF71D7D2A5E9}" destId="{BA05009D-BEDE-444B-A542-088D2FF388D0}" srcOrd="0" destOrd="0" presId="urn:microsoft.com/office/officeart/2005/8/layout/hierarchy2"/>
    <dgm:cxn modelId="{C6BD0D6B-278F-7B4F-A1C9-F5F86DF55495}" type="presParOf" srcId="{E48D6665-1E5A-654A-AF73-FF71D7D2A5E9}" destId="{1088537C-CBC3-244C-920E-E5C045DE1FC8}" srcOrd="1" destOrd="0" presId="urn:microsoft.com/office/officeart/2005/8/layout/hierarchy2"/>
    <dgm:cxn modelId="{D53D7C90-61F1-2243-9D4A-5A2A6AB5F748}" type="presParOf" srcId="{1088537C-CBC3-244C-920E-E5C045DE1FC8}" destId="{D2DE4B80-6C5B-414D-BDC6-60E08EEE1807}" srcOrd="0" destOrd="0" presId="urn:microsoft.com/office/officeart/2005/8/layout/hierarchy2"/>
    <dgm:cxn modelId="{B288744D-5B12-6544-AC8A-5881CF7DA932}" type="presParOf" srcId="{D2DE4B80-6C5B-414D-BDC6-60E08EEE1807}" destId="{D6B23AD4-108F-AA49-8DF5-8A8620F87819}" srcOrd="0" destOrd="0" presId="urn:microsoft.com/office/officeart/2005/8/layout/hierarchy2"/>
    <dgm:cxn modelId="{77533030-902F-4748-A631-DFCF09EDBDAE}" type="presParOf" srcId="{1088537C-CBC3-244C-920E-E5C045DE1FC8}" destId="{5F1A40C1-E1F3-5540-9D41-4598D216E1A7}" srcOrd="1" destOrd="0" presId="urn:microsoft.com/office/officeart/2005/8/layout/hierarchy2"/>
    <dgm:cxn modelId="{C7467291-A1D5-D049-96AD-7CFA8AABA383}" type="presParOf" srcId="{5F1A40C1-E1F3-5540-9D41-4598D216E1A7}" destId="{F9EC415D-50E0-1A4A-B767-6F2A77F294C3}" srcOrd="0" destOrd="0" presId="urn:microsoft.com/office/officeart/2005/8/layout/hierarchy2"/>
    <dgm:cxn modelId="{C7CE297F-6ADE-8047-8B65-34DA71A2E251}" type="presParOf" srcId="{5F1A40C1-E1F3-5540-9D41-4598D216E1A7}" destId="{C1C00783-ED61-2E4C-9DD8-66E4743959D5}" srcOrd="1" destOrd="0" presId="urn:microsoft.com/office/officeart/2005/8/layout/hierarchy2"/>
    <dgm:cxn modelId="{3A673F33-D259-624A-A98F-EFD44A269962}" type="presParOf" srcId="{C1C00783-ED61-2E4C-9DD8-66E4743959D5}" destId="{CF0CC05E-171C-7246-BC74-C61450DE4D8D}" srcOrd="0" destOrd="0" presId="urn:microsoft.com/office/officeart/2005/8/layout/hierarchy2"/>
    <dgm:cxn modelId="{9C957C55-11D3-B74F-B14D-E8D82CB3AFBF}" type="presParOf" srcId="{CF0CC05E-171C-7246-BC74-C61450DE4D8D}" destId="{E90C7157-D496-9A48-B4C1-B04B7B1635D1}" srcOrd="0" destOrd="0" presId="urn:microsoft.com/office/officeart/2005/8/layout/hierarchy2"/>
    <dgm:cxn modelId="{A89787B4-C76D-6C40-9697-0587F73721B4}" type="presParOf" srcId="{C1C00783-ED61-2E4C-9DD8-66E4743959D5}" destId="{8D479205-2BD8-944F-8A41-EB490D3FBDFF}" srcOrd="1" destOrd="0" presId="urn:microsoft.com/office/officeart/2005/8/layout/hierarchy2"/>
    <dgm:cxn modelId="{C9DC7239-38DD-FB4F-93D3-E0157EFFDA46}" type="presParOf" srcId="{8D479205-2BD8-944F-8A41-EB490D3FBDFF}" destId="{34C2465F-1694-5840-95EA-8D5F6561216F}" srcOrd="0" destOrd="0" presId="urn:microsoft.com/office/officeart/2005/8/layout/hierarchy2"/>
    <dgm:cxn modelId="{E172FDE7-D696-A644-B1F7-BFBD8C0A5DF7}" type="presParOf" srcId="{8D479205-2BD8-944F-8A41-EB490D3FBDFF}" destId="{DB729478-6766-7147-BCE5-62D7AEAEAD56}" srcOrd="1" destOrd="0" presId="urn:microsoft.com/office/officeart/2005/8/layout/hierarchy2"/>
    <dgm:cxn modelId="{2C684B59-90F3-464C-8603-020E2B11683F}" type="presParOf" srcId="{DB729478-6766-7147-BCE5-62D7AEAEAD56}" destId="{09C04C2E-A638-8F4B-9442-F2CA6CEBC3A0}" srcOrd="0" destOrd="0" presId="urn:microsoft.com/office/officeart/2005/8/layout/hierarchy2"/>
    <dgm:cxn modelId="{D07A31A2-82A6-2B4A-BA84-542F7F07D38C}" type="presParOf" srcId="{09C04C2E-A638-8F4B-9442-F2CA6CEBC3A0}" destId="{B519106F-5FC3-3749-88DD-B4C455ADEEBC}" srcOrd="0" destOrd="0" presId="urn:microsoft.com/office/officeart/2005/8/layout/hierarchy2"/>
    <dgm:cxn modelId="{3FB78BBD-C7F8-A74F-9980-D9221DF09C1D}" type="presParOf" srcId="{DB729478-6766-7147-BCE5-62D7AEAEAD56}" destId="{2011A2A0-9848-A94F-A542-BF4DC3A1378B}" srcOrd="1" destOrd="0" presId="urn:microsoft.com/office/officeart/2005/8/layout/hierarchy2"/>
    <dgm:cxn modelId="{8B9B1B44-D01C-554E-9C91-129A61A68A0D}" type="presParOf" srcId="{2011A2A0-9848-A94F-A542-BF4DC3A1378B}" destId="{5FB78EE2-5CBF-9E49-BCCE-53EA413CF3B6}" srcOrd="0" destOrd="0" presId="urn:microsoft.com/office/officeart/2005/8/layout/hierarchy2"/>
    <dgm:cxn modelId="{4FDB01EF-6ADD-084C-8652-1304BEFC4B0F}" type="presParOf" srcId="{2011A2A0-9848-A94F-A542-BF4DC3A1378B}" destId="{9F4B2E50-CD06-DF4B-B9B6-DC59CE580E9D}" srcOrd="1" destOrd="0" presId="urn:microsoft.com/office/officeart/2005/8/layout/hierarchy2"/>
    <dgm:cxn modelId="{41EC9413-D181-3242-B14E-44BC680A4A46}" type="presParOf" srcId="{0B8E8A4F-7875-4C8A-A60B-AE4E0A470214}" destId="{F9E86DF1-6DF4-4031-ACD8-1328A65AB769}" srcOrd="2" destOrd="0" presId="urn:microsoft.com/office/officeart/2005/8/layout/hierarchy2"/>
    <dgm:cxn modelId="{3B679C8A-1240-0541-9F6C-0D9221763B72}" type="presParOf" srcId="{F9E86DF1-6DF4-4031-ACD8-1328A65AB769}" destId="{D9DC5DF3-1F9F-4D8A-B177-99FD68DF1536}" srcOrd="0" destOrd="0" presId="urn:microsoft.com/office/officeart/2005/8/layout/hierarchy2"/>
    <dgm:cxn modelId="{38DE634B-FF62-BF45-B8A5-9CA770F9E2E4}" type="presParOf" srcId="{0B8E8A4F-7875-4C8A-A60B-AE4E0A470214}" destId="{8998CEC7-4F20-47AA-9E36-217395AE98F9}" srcOrd="3" destOrd="0" presId="urn:microsoft.com/office/officeart/2005/8/layout/hierarchy2"/>
    <dgm:cxn modelId="{04D3405B-95A7-FB40-82AA-10061CB1ECA4}" type="presParOf" srcId="{8998CEC7-4F20-47AA-9E36-217395AE98F9}" destId="{BBB84EDE-A98F-418C-AF19-732CEDC1ADE8}" srcOrd="0" destOrd="0" presId="urn:microsoft.com/office/officeart/2005/8/layout/hierarchy2"/>
    <dgm:cxn modelId="{B4FA70ED-D6F8-944C-93E4-07FB09655AA2}" type="presParOf" srcId="{8998CEC7-4F20-47AA-9E36-217395AE98F9}" destId="{194C132F-470B-425F-9487-A9416DBF148C}" srcOrd="1" destOrd="0" presId="urn:microsoft.com/office/officeart/2005/8/layout/hierarchy2"/>
    <dgm:cxn modelId="{F2B9446C-BCAA-8A4C-AF5F-DFBAAD19CE5F}" type="presParOf" srcId="{194C132F-470B-425F-9487-A9416DBF148C}" destId="{B74EF981-F65A-3F42-BD44-7ED4E1458DE7}" srcOrd="0" destOrd="0" presId="urn:microsoft.com/office/officeart/2005/8/layout/hierarchy2"/>
    <dgm:cxn modelId="{4EA3FB84-58BB-9548-A7F5-33E72C7AAB4E}" type="presParOf" srcId="{B74EF981-F65A-3F42-BD44-7ED4E1458DE7}" destId="{5C23D88E-0EF7-3A40-9041-34FB5FCD496A}" srcOrd="0" destOrd="0" presId="urn:microsoft.com/office/officeart/2005/8/layout/hierarchy2"/>
    <dgm:cxn modelId="{77CE74BA-0B53-AC45-ABE8-56142BA9C84D}" type="presParOf" srcId="{194C132F-470B-425F-9487-A9416DBF148C}" destId="{398504AC-76C3-5D47-8758-D867B32140AE}" srcOrd="1" destOrd="0" presId="urn:microsoft.com/office/officeart/2005/8/layout/hierarchy2"/>
    <dgm:cxn modelId="{EEF6C985-078D-2643-B9B3-FF8D7F6CDE9B}" type="presParOf" srcId="{398504AC-76C3-5D47-8758-D867B32140AE}" destId="{93587BF1-67DE-F149-83AE-5F171B6D3FF5}" srcOrd="0" destOrd="0" presId="urn:microsoft.com/office/officeart/2005/8/layout/hierarchy2"/>
    <dgm:cxn modelId="{297A6554-93C7-5F4E-948D-CC75B636E251}" type="presParOf" srcId="{398504AC-76C3-5D47-8758-D867B32140AE}" destId="{C468767A-97ED-7C40-87A5-65AE9D9D590F}" srcOrd="1" destOrd="0" presId="urn:microsoft.com/office/officeart/2005/8/layout/hierarchy2"/>
    <dgm:cxn modelId="{B1A37F34-6472-4740-890F-D0FD49DC151E}" type="presParOf" srcId="{C468767A-97ED-7C40-87A5-65AE9D9D590F}" destId="{74DAEDAD-94EB-2647-AB07-D4E392D2B211}" srcOrd="0" destOrd="0" presId="urn:microsoft.com/office/officeart/2005/8/layout/hierarchy2"/>
    <dgm:cxn modelId="{A4A373C2-8DFC-884E-A81A-11F542B71030}" type="presParOf" srcId="{74DAEDAD-94EB-2647-AB07-D4E392D2B211}" destId="{98DF0E72-E3B0-5A43-AD2B-2BCF6F17090E}" srcOrd="0" destOrd="0" presId="urn:microsoft.com/office/officeart/2005/8/layout/hierarchy2"/>
    <dgm:cxn modelId="{F557F6EF-7F52-E549-88EA-138534598932}" type="presParOf" srcId="{C468767A-97ED-7C40-87A5-65AE9D9D590F}" destId="{892096ED-4500-4D4D-809E-87DA0AF67C46}" srcOrd="1" destOrd="0" presId="urn:microsoft.com/office/officeart/2005/8/layout/hierarchy2"/>
    <dgm:cxn modelId="{7EB51A01-AD66-8C4F-976B-EE01C8D80CF0}" type="presParOf" srcId="{892096ED-4500-4D4D-809E-87DA0AF67C46}" destId="{DFB4C33D-576E-7D41-95F1-EAC635A72B8A}" srcOrd="0" destOrd="0" presId="urn:microsoft.com/office/officeart/2005/8/layout/hierarchy2"/>
    <dgm:cxn modelId="{33E9B410-52F1-4E40-AD35-9D857DB293F5}" type="presParOf" srcId="{892096ED-4500-4D4D-809E-87DA0AF67C46}" destId="{BAFAEE1D-395A-E64D-B424-6BB75D0285D2}" srcOrd="1" destOrd="0" presId="urn:microsoft.com/office/officeart/2005/8/layout/hierarchy2"/>
    <dgm:cxn modelId="{AF1D09C5-939E-A34F-976E-0E7A0D6F10C9}" type="presParOf" srcId="{BAFAEE1D-395A-E64D-B424-6BB75D0285D2}" destId="{4AD3B872-4FA0-6F4A-8178-096E49183610}" srcOrd="0" destOrd="0" presId="urn:microsoft.com/office/officeart/2005/8/layout/hierarchy2"/>
    <dgm:cxn modelId="{D7959C58-BE8F-DF48-ACE5-9CE19AA7FDCC}" type="presParOf" srcId="{4AD3B872-4FA0-6F4A-8178-096E49183610}" destId="{EA65C9FA-6615-D643-AC71-755356263A44}" srcOrd="0" destOrd="0" presId="urn:microsoft.com/office/officeart/2005/8/layout/hierarchy2"/>
    <dgm:cxn modelId="{51986164-04F1-9544-98B9-E6C3142FE8A9}" type="presParOf" srcId="{BAFAEE1D-395A-E64D-B424-6BB75D0285D2}" destId="{83D87C8F-B43A-0B4A-A680-B380225FDD89}" srcOrd="1" destOrd="0" presId="urn:microsoft.com/office/officeart/2005/8/layout/hierarchy2"/>
    <dgm:cxn modelId="{5BB21B13-6EF0-7D48-9093-6ABCA6A49504}" type="presParOf" srcId="{83D87C8F-B43A-0B4A-A680-B380225FDD89}" destId="{F22F0C67-974A-7E48-92E4-516824D3021F}" srcOrd="0" destOrd="0" presId="urn:microsoft.com/office/officeart/2005/8/layout/hierarchy2"/>
    <dgm:cxn modelId="{22A388A8-2C8F-A54E-B65C-5AA8750C0E18}" type="presParOf" srcId="{83D87C8F-B43A-0B4A-A680-B380225FDD89}" destId="{DC7724CE-25FA-3048-A0D7-78E80CCF1EDF}" srcOrd="1" destOrd="0" presId="urn:microsoft.com/office/officeart/2005/8/layout/hierarchy2"/>
    <dgm:cxn modelId="{0897F57F-86DB-7C42-89EA-F817D14221BB}" type="presParOf" srcId="{C468767A-97ED-7C40-87A5-65AE9D9D590F}" destId="{5251443D-B183-7D4A-AE36-4386CCA3C825}" srcOrd="2" destOrd="0" presId="urn:microsoft.com/office/officeart/2005/8/layout/hierarchy2"/>
    <dgm:cxn modelId="{255EB724-96A1-F54A-972E-85636336D081}" type="presParOf" srcId="{5251443D-B183-7D4A-AE36-4386CCA3C825}" destId="{4CE10E7E-D31F-2346-891B-D275BD03B6D0}" srcOrd="0" destOrd="0" presId="urn:microsoft.com/office/officeart/2005/8/layout/hierarchy2"/>
    <dgm:cxn modelId="{25609BDF-8365-C747-901D-7ADB3C825505}" type="presParOf" srcId="{C468767A-97ED-7C40-87A5-65AE9D9D590F}" destId="{56EE78D5-DCA0-CD41-95C7-611C3B9F3F73}" srcOrd="3" destOrd="0" presId="urn:microsoft.com/office/officeart/2005/8/layout/hierarchy2"/>
    <dgm:cxn modelId="{CE717539-266C-6749-A3C9-337D67812013}" type="presParOf" srcId="{56EE78D5-DCA0-CD41-95C7-611C3B9F3F73}" destId="{45D5FBD1-EB50-994D-AEAE-81C178DD7397}" srcOrd="0" destOrd="0" presId="urn:microsoft.com/office/officeart/2005/8/layout/hierarchy2"/>
    <dgm:cxn modelId="{5EE075CE-9A21-534D-AC90-B0A5AFCB85C1}" type="presParOf" srcId="{56EE78D5-DCA0-CD41-95C7-611C3B9F3F73}" destId="{51E8EBE1-9FC0-454D-BA31-EF785BBD8FDA}" srcOrd="1" destOrd="0" presId="urn:microsoft.com/office/officeart/2005/8/layout/hierarchy2"/>
    <dgm:cxn modelId="{5098AE14-C1EE-9249-BB44-532184621CB6}" type="presParOf" srcId="{51E8EBE1-9FC0-454D-BA31-EF785BBD8FDA}" destId="{4024F0DD-A401-0D45-8307-437118DF9116}" srcOrd="0" destOrd="0" presId="urn:microsoft.com/office/officeart/2005/8/layout/hierarchy2"/>
    <dgm:cxn modelId="{197C315A-167C-9F4E-B3AD-72DB72034933}" type="presParOf" srcId="{4024F0DD-A401-0D45-8307-437118DF9116}" destId="{0460D681-859C-544A-9C7F-39666A0D64A8}" srcOrd="0" destOrd="0" presId="urn:microsoft.com/office/officeart/2005/8/layout/hierarchy2"/>
    <dgm:cxn modelId="{27C821FD-2DB6-9E4E-A380-4D859EAB8EB5}" type="presParOf" srcId="{51E8EBE1-9FC0-454D-BA31-EF785BBD8FDA}" destId="{F5D2A1BE-0267-5248-9760-A85BC05E59C1}" srcOrd="1" destOrd="0" presId="urn:microsoft.com/office/officeart/2005/8/layout/hierarchy2"/>
    <dgm:cxn modelId="{1AC6DBAA-76E5-8A4D-B2D9-11D6DA6F6132}" type="presParOf" srcId="{F5D2A1BE-0267-5248-9760-A85BC05E59C1}" destId="{BFB09AE8-A25D-C74B-9C79-7DFA2FD2659B}" srcOrd="0" destOrd="0" presId="urn:microsoft.com/office/officeart/2005/8/layout/hierarchy2"/>
    <dgm:cxn modelId="{4BB7306F-629D-5047-8E8F-A1D140E99602}" type="presParOf" srcId="{F5D2A1BE-0267-5248-9760-A85BC05E59C1}" destId="{94DCE487-EB67-C04B-B87C-DCB363A1A53B}" srcOrd="1" destOrd="0" presId="urn:microsoft.com/office/officeart/2005/8/layout/hierarchy2"/>
    <dgm:cxn modelId="{A23C9217-DC43-4540-9550-9658500109AE}" type="presParOf" srcId="{194C132F-470B-425F-9487-A9416DBF148C}" destId="{095EC14E-A265-4B37-94A2-ABB6EA5794E0}" srcOrd="2" destOrd="0" presId="urn:microsoft.com/office/officeart/2005/8/layout/hierarchy2"/>
    <dgm:cxn modelId="{F6F1E5AF-A826-244A-B002-00C10EEDDD35}" type="presParOf" srcId="{095EC14E-A265-4B37-94A2-ABB6EA5794E0}" destId="{C3CA4604-4F7A-4CF4-BE4B-B0C485079508}" srcOrd="0" destOrd="0" presId="urn:microsoft.com/office/officeart/2005/8/layout/hierarchy2"/>
    <dgm:cxn modelId="{B99936A6-7345-C043-8A3F-D0959EB2E490}" type="presParOf" srcId="{194C132F-470B-425F-9487-A9416DBF148C}" destId="{7C826DF8-DA74-4A9F-8514-5AE4CCF7BD1C}" srcOrd="3" destOrd="0" presId="urn:microsoft.com/office/officeart/2005/8/layout/hierarchy2"/>
    <dgm:cxn modelId="{89B7BC18-8CD6-3141-ABD0-23C906013DC6}" type="presParOf" srcId="{7C826DF8-DA74-4A9F-8514-5AE4CCF7BD1C}" destId="{D0F6690F-706E-4439-9426-1B8051A9B00E}" srcOrd="0" destOrd="0" presId="urn:microsoft.com/office/officeart/2005/8/layout/hierarchy2"/>
    <dgm:cxn modelId="{06FFC6A2-B49D-CD49-8986-A8948CEABC0E}" type="presParOf" srcId="{7C826DF8-DA74-4A9F-8514-5AE4CCF7BD1C}" destId="{6A442E00-7519-4914-B955-5B13490387BF}" srcOrd="1" destOrd="0" presId="urn:microsoft.com/office/officeart/2005/8/layout/hierarchy2"/>
    <dgm:cxn modelId="{77F3A518-146F-4C48-8571-4122F83E7CA6}" type="presParOf" srcId="{6A442E00-7519-4914-B955-5B13490387BF}" destId="{311EE309-2567-7A4C-AE06-636CA76539CE}" srcOrd="0" destOrd="0" presId="urn:microsoft.com/office/officeart/2005/8/layout/hierarchy2"/>
    <dgm:cxn modelId="{A1FC8A93-B53F-E344-8CB7-8B2F9680E50F}" type="presParOf" srcId="{311EE309-2567-7A4C-AE06-636CA76539CE}" destId="{502285D4-42C8-B740-8F97-FC011FFD1568}" srcOrd="0" destOrd="0" presId="urn:microsoft.com/office/officeart/2005/8/layout/hierarchy2"/>
    <dgm:cxn modelId="{A0131D6E-F8DF-5B43-A119-585CED4D697E}" type="presParOf" srcId="{6A442E00-7519-4914-B955-5B13490387BF}" destId="{A96A3B08-4168-CD47-8206-9EC0DEEB6C93}" srcOrd="1" destOrd="0" presId="urn:microsoft.com/office/officeart/2005/8/layout/hierarchy2"/>
    <dgm:cxn modelId="{69CCCA77-2D08-A84D-8A34-045E7B891726}" type="presParOf" srcId="{A96A3B08-4168-CD47-8206-9EC0DEEB6C93}" destId="{E04CD6A9-8B99-864E-99A8-9B631526AD20}" srcOrd="0" destOrd="0" presId="urn:microsoft.com/office/officeart/2005/8/layout/hierarchy2"/>
    <dgm:cxn modelId="{241F97F2-BE0B-0140-8035-76A70F97A176}" type="presParOf" srcId="{A96A3B08-4168-CD47-8206-9EC0DEEB6C93}" destId="{A1AC59D8-8C11-3C45-B9D2-050A9D92D379}" srcOrd="1" destOrd="0" presId="urn:microsoft.com/office/officeart/2005/8/layout/hierarchy2"/>
    <dgm:cxn modelId="{37BDCB08-6A08-7F4D-9796-35E09D580003}" type="presParOf" srcId="{A1AC59D8-8C11-3C45-B9D2-050A9D92D379}" destId="{32D92C0F-99F3-C147-9020-949DD892DA54}" srcOrd="0" destOrd="0" presId="urn:microsoft.com/office/officeart/2005/8/layout/hierarchy2"/>
    <dgm:cxn modelId="{367BE43F-406C-B94A-81F5-EE9BAC51CC9D}" type="presParOf" srcId="{32D92C0F-99F3-C147-9020-949DD892DA54}" destId="{93CBCCFC-4C52-2042-A51B-35DDB401D1B1}" srcOrd="0" destOrd="0" presId="urn:microsoft.com/office/officeart/2005/8/layout/hierarchy2"/>
    <dgm:cxn modelId="{471CDF3A-F627-914F-B8DC-95161B2F91E9}" type="presParOf" srcId="{A1AC59D8-8C11-3C45-B9D2-050A9D92D379}" destId="{A5DDA198-C830-7A48-9176-6FA4F5D31C48}" srcOrd="1" destOrd="0" presId="urn:microsoft.com/office/officeart/2005/8/layout/hierarchy2"/>
    <dgm:cxn modelId="{784AD922-106C-6049-AE5B-C566EB7F6655}" type="presParOf" srcId="{A5DDA198-C830-7A48-9176-6FA4F5D31C48}" destId="{85D75233-B89C-FC4E-AF0A-FCBF2FD53A23}" srcOrd="0" destOrd="0" presId="urn:microsoft.com/office/officeart/2005/8/layout/hierarchy2"/>
    <dgm:cxn modelId="{CA477146-1CD8-2543-99D9-D100385D70CC}" type="presParOf" srcId="{A5DDA198-C830-7A48-9176-6FA4F5D31C48}" destId="{46CAC62B-B348-9749-8F24-DF46B117EF86}" srcOrd="1" destOrd="0" presId="urn:microsoft.com/office/officeart/2005/8/layout/hierarchy2"/>
    <dgm:cxn modelId="{5FBC91C2-F882-A340-ADB7-0A5EC47A1009}" type="presParOf" srcId="{6A442E00-7519-4914-B955-5B13490387BF}" destId="{AF1CD617-9C53-E547-A286-A2FE95B38B2C}" srcOrd="2" destOrd="0" presId="urn:microsoft.com/office/officeart/2005/8/layout/hierarchy2"/>
    <dgm:cxn modelId="{A21931C9-0A8B-724E-B6B6-FFF94E2E4AEA}" type="presParOf" srcId="{AF1CD617-9C53-E547-A286-A2FE95B38B2C}" destId="{7FCD962D-DB46-2E4C-A0AC-32EB39F5BA45}" srcOrd="0" destOrd="0" presId="urn:microsoft.com/office/officeart/2005/8/layout/hierarchy2"/>
    <dgm:cxn modelId="{3AA0419D-0D68-2E42-BDBB-6171DBEF936F}" type="presParOf" srcId="{6A442E00-7519-4914-B955-5B13490387BF}" destId="{0CD2A281-6667-CE44-BC3C-2C9AF0833EFB}" srcOrd="3" destOrd="0" presId="urn:microsoft.com/office/officeart/2005/8/layout/hierarchy2"/>
    <dgm:cxn modelId="{A7227FD0-86B3-1B47-B3BF-B34A58B093BF}" type="presParOf" srcId="{0CD2A281-6667-CE44-BC3C-2C9AF0833EFB}" destId="{92241041-1168-6944-B0C9-66EF2B44F7D7}" srcOrd="0" destOrd="0" presId="urn:microsoft.com/office/officeart/2005/8/layout/hierarchy2"/>
    <dgm:cxn modelId="{CE006BA5-FE2E-CB46-A864-347C8965B745}" type="presParOf" srcId="{0CD2A281-6667-CE44-BC3C-2C9AF0833EFB}" destId="{3A47C7AD-5B13-3348-9D86-A923163EA61C}" srcOrd="1" destOrd="0" presId="urn:microsoft.com/office/officeart/2005/8/layout/hierarchy2"/>
    <dgm:cxn modelId="{87307619-E1A1-AF46-9230-30C7CA98F358}" type="presParOf" srcId="{3A47C7AD-5B13-3348-9D86-A923163EA61C}" destId="{D5D8CB5B-B04A-5A49-A294-5B67084A50C9}" srcOrd="0" destOrd="0" presId="urn:microsoft.com/office/officeart/2005/8/layout/hierarchy2"/>
    <dgm:cxn modelId="{98C43AD5-4F24-C342-925B-D5516FD66310}" type="presParOf" srcId="{D5D8CB5B-B04A-5A49-A294-5B67084A50C9}" destId="{D494C6C4-FDA8-764B-B13C-962AEFF2EB97}" srcOrd="0" destOrd="0" presId="urn:microsoft.com/office/officeart/2005/8/layout/hierarchy2"/>
    <dgm:cxn modelId="{B963CDFD-5B8B-0648-A419-2621ACBB94B1}" type="presParOf" srcId="{3A47C7AD-5B13-3348-9D86-A923163EA61C}" destId="{903124C2-D1F9-4242-BD5B-94FE2A7DD13F}" srcOrd="1" destOrd="0" presId="urn:microsoft.com/office/officeart/2005/8/layout/hierarchy2"/>
    <dgm:cxn modelId="{07DC5AD0-BADA-004A-8348-A1C6A734D3DC}" type="presParOf" srcId="{903124C2-D1F9-4242-BD5B-94FE2A7DD13F}" destId="{3C336F37-ACE2-9742-9F24-6757BE399741}" srcOrd="0" destOrd="0" presId="urn:microsoft.com/office/officeart/2005/8/layout/hierarchy2"/>
    <dgm:cxn modelId="{EA80F1FF-33FE-684F-B3F6-62E3E0A7D810}" type="presParOf" srcId="{903124C2-D1F9-4242-BD5B-94FE2A7DD13F}" destId="{DC992707-FE2A-C84F-9219-186AE8048B07}" srcOrd="1" destOrd="0" presId="urn:microsoft.com/office/officeart/2005/8/layout/hierarchy2"/>
    <dgm:cxn modelId="{96508AC2-268C-5E45-8D89-16BF7AB58BCE}" type="presParOf" srcId="{6A442E00-7519-4914-B955-5B13490387BF}" destId="{6BA4D3F1-89FD-5141-BA4E-24BDC60CC781}" srcOrd="4" destOrd="0" presId="urn:microsoft.com/office/officeart/2005/8/layout/hierarchy2"/>
    <dgm:cxn modelId="{DBEDA225-85F8-084B-82AF-8EBCD2C4B2E8}" type="presParOf" srcId="{6BA4D3F1-89FD-5141-BA4E-24BDC60CC781}" destId="{DF920355-6E0F-5F44-9C8E-6B13FF301032}" srcOrd="0" destOrd="0" presId="urn:microsoft.com/office/officeart/2005/8/layout/hierarchy2"/>
    <dgm:cxn modelId="{EBA8C081-8643-2D45-9FAA-5D49466DA355}" type="presParOf" srcId="{6A442E00-7519-4914-B955-5B13490387BF}" destId="{D50B39AC-0DDC-A344-A101-04C2CB769CD8}" srcOrd="5" destOrd="0" presId="urn:microsoft.com/office/officeart/2005/8/layout/hierarchy2"/>
    <dgm:cxn modelId="{433E0558-DE73-E745-9B5E-D2293C14B8E8}" type="presParOf" srcId="{D50B39AC-0DDC-A344-A101-04C2CB769CD8}" destId="{96B69EA7-1E4B-9F4C-A29C-38FF9A080D11}" srcOrd="0" destOrd="0" presId="urn:microsoft.com/office/officeart/2005/8/layout/hierarchy2"/>
    <dgm:cxn modelId="{61C69A2D-F5C2-1643-87EC-C39845B36102}" type="presParOf" srcId="{D50B39AC-0DDC-A344-A101-04C2CB769CD8}" destId="{9E993813-248F-D548-B454-E1664A85DF7F}" srcOrd="1" destOrd="0" presId="urn:microsoft.com/office/officeart/2005/8/layout/hierarchy2"/>
    <dgm:cxn modelId="{0326F3BA-BBA5-D248-9E68-0075A0003B84}" type="presParOf" srcId="{9E993813-248F-D548-B454-E1664A85DF7F}" destId="{6EA47DB7-9FFD-9648-B128-8F1B85D5896F}" srcOrd="0" destOrd="0" presId="urn:microsoft.com/office/officeart/2005/8/layout/hierarchy2"/>
    <dgm:cxn modelId="{1148F7AC-42C6-364D-A503-0C8A0033A668}" type="presParOf" srcId="{6EA47DB7-9FFD-9648-B128-8F1B85D5896F}" destId="{9653DA1E-449E-C346-919B-D6CE31D9A615}" srcOrd="0" destOrd="0" presId="urn:microsoft.com/office/officeart/2005/8/layout/hierarchy2"/>
    <dgm:cxn modelId="{4A90568F-F3A7-1F4A-AC0A-058625DE7BE6}" type="presParOf" srcId="{9E993813-248F-D548-B454-E1664A85DF7F}" destId="{8B8E83B1-2D79-0648-B14A-EBED3FA30939}" srcOrd="1" destOrd="0" presId="urn:microsoft.com/office/officeart/2005/8/layout/hierarchy2"/>
    <dgm:cxn modelId="{AD29B0F6-1D67-A44C-BD90-49D495DFE4B7}" type="presParOf" srcId="{8B8E83B1-2D79-0648-B14A-EBED3FA30939}" destId="{32887115-54A2-8143-9D54-9E77E2EDA2DB}" srcOrd="0" destOrd="0" presId="urn:microsoft.com/office/officeart/2005/8/layout/hierarchy2"/>
    <dgm:cxn modelId="{3080EE89-F7F0-8540-9451-588494F942A9}" type="presParOf" srcId="{8B8E83B1-2D79-0648-B14A-EBED3FA30939}" destId="{0BB8DCD7-299D-044D-B9DC-91B410E289D4}" srcOrd="1" destOrd="0" presId="urn:microsoft.com/office/officeart/2005/8/layout/hierarchy2"/>
    <dgm:cxn modelId="{583CA4D9-7D66-5641-82CD-C7C752FE27F0}" type="presParOf" srcId="{194C132F-470B-425F-9487-A9416DBF148C}" destId="{DFD1A075-407A-4355-843A-A896DD199034}" srcOrd="4" destOrd="0" presId="urn:microsoft.com/office/officeart/2005/8/layout/hierarchy2"/>
    <dgm:cxn modelId="{5BDFE71D-C13C-0644-AE19-EF8C63A124FF}" type="presParOf" srcId="{DFD1A075-407A-4355-843A-A896DD199034}" destId="{A4D20236-2CB5-409D-A5B3-9D3752D60E98}" srcOrd="0" destOrd="0" presId="urn:microsoft.com/office/officeart/2005/8/layout/hierarchy2"/>
    <dgm:cxn modelId="{2FA5019D-7165-624D-9B40-69CC1ABB04A0}" type="presParOf" srcId="{194C132F-470B-425F-9487-A9416DBF148C}" destId="{730DF600-878C-4812-9B55-52321AC15C5A}" srcOrd="5" destOrd="0" presId="urn:microsoft.com/office/officeart/2005/8/layout/hierarchy2"/>
    <dgm:cxn modelId="{F76FCA5F-E936-944C-B9A4-CBF535230CB5}" type="presParOf" srcId="{730DF600-878C-4812-9B55-52321AC15C5A}" destId="{2981CA49-6F7F-4493-B799-790C50B206E1}" srcOrd="0" destOrd="0" presId="urn:microsoft.com/office/officeart/2005/8/layout/hierarchy2"/>
    <dgm:cxn modelId="{F11114DA-2E53-A448-9C29-78BCA02CEDBA}" type="presParOf" srcId="{730DF600-878C-4812-9B55-52321AC15C5A}" destId="{A320047D-6205-41BA-AA94-28E33AF401A0}" srcOrd="1" destOrd="0" presId="urn:microsoft.com/office/officeart/2005/8/layout/hierarchy2"/>
    <dgm:cxn modelId="{FAAFFF08-8BE2-B842-9DC3-B8E043B32DE2}" type="presParOf" srcId="{A320047D-6205-41BA-AA94-28E33AF401A0}" destId="{C41F38A8-7756-3E42-8E37-187FB6A4C1F3}" srcOrd="0" destOrd="0" presId="urn:microsoft.com/office/officeart/2005/8/layout/hierarchy2"/>
    <dgm:cxn modelId="{4725170C-F77A-904C-8391-8C7EC0C35996}" type="presParOf" srcId="{C41F38A8-7756-3E42-8E37-187FB6A4C1F3}" destId="{5D4687CB-EBB6-394B-946A-359934D5A7B7}" srcOrd="0" destOrd="0" presId="urn:microsoft.com/office/officeart/2005/8/layout/hierarchy2"/>
    <dgm:cxn modelId="{65635B06-05FC-5E48-AD80-DEE6736818CB}" type="presParOf" srcId="{A320047D-6205-41BA-AA94-28E33AF401A0}" destId="{41CE29F1-1672-964E-A718-AA5F4E3D8412}" srcOrd="1" destOrd="0" presId="urn:microsoft.com/office/officeart/2005/8/layout/hierarchy2"/>
    <dgm:cxn modelId="{4178569E-92AB-AB46-97F2-8E90634F6481}" type="presParOf" srcId="{41CE29F1-1672-964E-A718-AA5F4E3D8412}" destId="{E01BAC07-F1A3-1746-A998-9C4A26DE4C04}" srcOrd="0" destOrd="0" presId="urn:microsoft.com/office/officeart/2005/8/layout/hierarchy2"/>
    <dgm:cxn modelId="{E7C726F3-1363-0446-8001-C02585153A1C}" type="presParOf" srcId="{41CE29F1-1672-964E-A718-AA5F4E3D8412}" destId="{96923D09-3CD8-C64D-8682-D9BF14375CD0}" srcOrd="1" destOrd="0" presId="urn:microsoft.com/office/officeart/2005/8/layout/hierarchy2"/>
    <dgm:cxn modelId="{6D3617DF-80B8-A341-9F0C-D23AB69D8E1F}" type="presParOf" srcId="{96923D09-3CD8-C64D-8682-D9BF14375CD0}" destId="{A468B7BE-F425-C644-B373-3B2B0DC82F43}" srcOrd="0" destOrd="0" presId="urn:microsoft.com/office/officeart/2005/8/layout/hierarchy2"/>
    <dgm:cxn modelId="{20A677CD-A111-3044-A9E9-B662F8D74748}" type="presParOf" srcId="{A468B7BE-F425-C644-B373-3B2B0DC82F43}" destId="{45A49783-E98D-3E40-AAF2-1CF2CA5C3D3D}" srcOrd="0" destOrd="0" presId="urn:microsoft.com/office/officeart/2005/8/layout/hierarchy2"/>
    <dgm:cxn modelId="{153FBCF8-EFC4-A44B-86C8-0193559A4A61}" type="presParOf" srcId="{96923D09-3CD8-C64D-8682-D9BF14375CD0}" destId="{0BE2095C-684B-194C-A34A-F616BE691985}" srcOrd="1" destOrd="0" presId="urn:microsoft.com/office/officeart/2005/8/layout/hierarchy2"/>
    <dgm:cxn modelId="{2F7992FA-7199-4145-BA7C-84EDBFB31A19}" type="presParOf" srcId="{0BE2095C-684B-194C-A34A-F616BE691985}" destId="{DEE8A728-94D5-BD4E-8164-877E5C27F20C}" srcOrd="0" destOrd="0" presId="urn:microsoft.com/office/officeart/2005/8/layout/hierarchy2"/>
    <dgm:cxn modelId="{589EAE2F-EABE-7C43-9F79-712D5D19F3B2}" type="presParOf" srcId="{0BE2095C-684B-194C-A34A-F616BE691985}" destId="{B2CFB0B4-1F7D-FE44-AEE4-A02C83A70CF6}" srcOrd="1" destOrd="0" presId="urn:microsoft.com/office/officeart/2005/8/layout/hierarchy2"/>
    <dgm:cxn modelId="{8F24BC30-B8A0-CD44-9363-B3176BE2729F}" type="presParOf" srcId="{A320047D-6205-41BA-AA94-28E33AF401A0}" destId="{9A638526-9E23-3D40-BF51-E9858F6921A1}" srcOrd="2" destOrd="0" presId="urn:microsoft.com/office/officeart/2005/8/layout/hierarchy2"/>
    <dgm:cxn modelId="{225E315C-8A94-6444-8A04-755F1D02DF70}" type="presParOf" srcId="{9A638526-9E23-3D40-BF51-E9858F6921A1}" destId="{75454EDC-781A-1C49-B5E2-E118FF7F758D}" srcOrd="0" destOrd="0" presId="urn:microsoft.com/office/officeart/2005/8/layout/hierarchy2"/>
    <dgm:cxn modelId="{FAA83257-849B-8C49-87B4-F1D009943A1B}" type="presParOf" srcId="{A320047D-6205-41BA-AA94-28E33AF401A0}" destId="{8A2B514D-991B-3A46-9BB6-61E77ED872A6}" srcOrd="3" destOrd="0" presId="urn:microsoft.com/office/officeart/2005/8/layout/hierarchy2"/>
    <dgm:cxn modelId="{563CDFF6-F8B9-7147-BE9E-367B16ADEFB9}" type="presParOf" srcId="{8A2B514D-991B-3A46-9BB6-61E77ED872A6}" destId="{F158925A-50C0-FC4B-A97D-E6DF57EB80EC}" srcOrd="0" destOrd="0" presId="urn:microsoft.com/office/officeart/2005/8/layout/hierarchy2"/>
    <dgm:cxn modelId="{58ED7D15-4D60-BF48-8033-35E31E3AEDCA}" type="presParOf" srcId="{8A2B514D-991B-3A46-9BB6-61E77ED872A6}" destId="{EA37209F-AC0C-CE49-9C4F-8CD13FF1C2DC}" srcOrd="1" destOrd="0" presId="urn:microsoft.com/office/officeart/2005/8/layout/hierarchy2"/>
    <dgm:cxn modelId="{F532A4FF-A8D8-3C4D-9242-6BC5B3947DA9}" type="presParOf" srcId="{EA37209F-AC0C-CE49-9C4F-8CD13FF1C2DC}" destId="{9FEF1728-42A3-6243-8AD5-AC18DBB2166E}" srcOrd="0" destOrd="0" presId="urn:microsoft.com/office/officeart/2005/8/layout/hierarchy2"/>
    <dgm:cxn modelId="{7F4B041F-20DE-8042-958F-F2D4F8A99B83}" type="presParOf" srcId="{9FEF1728-42A3-6243-8AD5-AC18DBB2166E}" destId="{067C7624-F854-5541-91D9-726162D543B4}" srcOrd="0" destOrd="0" presId="urn:microsoft.com/office/officeart/2005/8/layout/hierarchy2"/>
    <dgm:cxn modelId="{2C584875-07A1-BF4D-B8CC-010E5A5FD7E8}" type="presParOf" srcId="{EA37209F-AC0C-CE49-9C4F-8CD13FF1C2DC}" destId="{ACC774A1-104F-5C4C-9CF1-4F928488DE46}" srcOrd="1" destOrd="0" presId="urn:microsoft.com/office/officeart/2005/8/layout/hierarchy2"/>
    <dgm:cxn modelId="{803B9B54-CCFE-574F-88BE-29AE36284373}" type="presParOf" srcId="{ACC774A1-104F-5C4C-9CF1-4F928488DE46}" destId="{71E461AA-FC9F-2747-8EFE-619C3B3AE16C}" srcOrd="0" destOrd="0" presId="urn:microsoft.com/office/officeart/2005/8/layout/hierarchy2"/>
    <dgm:cxn modelId="{DFBDAA13-AEA7-F44C-8C72-4869BF823BDF}" type="presParOf" srcId="{ACC774A1-104F-5C4C-9CF1-4F928488DE46}" destId="{88776C58-9729-0249-8E8E-CF8E8B63D95C}" srcOrd="1" destOrd="0" presId="urn:microsoft.com/office/officeart/2005/8/layout/hierarchy2"/>
    <dgm:cxn modelId="{C812C4AF-70AF-5B46-8872-24F15C8B1BD9}" type="presParOf" srcId="{194C132F-470B-425F-9487-A9416DBF148C}" destId="{301DD2EA-A705-401A-901C-DEC5F1DCCBD2}" srcOrd="6" destOrd="0" presId="urn:microsoft.com/office/officeart/2005/8/layout/hierarchy2"/>
    <dgm:cxn modelId="{528F8419-02A1-9445-9351-5D8EE3C522D1}" type="presParOf" srcId="{301DD2EA-A705-401A-901C-DEC5F1DCCBD2}" destId="{8D93997B-5694-4C5E-A7B3-3416E5926361}" srcOrd="0" destOrd="0" presId="urn:microsoft.com/office/officeart/2005/8/layout/hierarchy2"/>
    <dgm:cxn modelId="{151809BC-257F-654D-B8E3-5305A6995771}" type="presParOf" srcId="{194C132F-470B-425F-9487-A9416DBF148C}" destId="{0D18E117-50A8-4DAA-80EF-697F5BEB3C65}" srcOrd="7" destOrd="0" presId="urn:microsoft.com/office/officeart/2005/8/layout/hierarchy2"/>
    <dgm:cxn modelId="{66450734-40B6-3E40-AE3A-07FF2E9EA876}" type="presParOf" srcId="{0D18E117-50A8-4DAA-80EF-697F5BEB3C65}" destId="{1EAE00C4-4A99-444B-AD9C-994DDAD8E790}" srcOrd="0" destOrd="0" presId="urn:microsoft.com/office/officeart/2005/8/layout/hierarchy2"/>
    <dgm:cxn modelId="{31E6DA22-3969-4A42-B1CC-E6C7A2B97BB0}" type="presParOf" srcId="{0D18E117-50A8-4DAA-80EF-697F5BEB3C65}" destId="{C5C517F8-85B1-4972-AC37-FFEBF6ABDDF6}" srcOrd="1" destOrd="0" presId="urn:microsoft.com/office/officeart/2005/8/layout/hierarchy2"/>
    <dgm:cxn modelId="{FECEEAE4-53C7-944A-A548-A6B2859CD68A}" type="presParOf" srcId="{C5C517F8-85B1-4972-AC37-FFEBF6ABDDF6}" destId="{5AA3C365-8C03-9D44-BF68-8DC0676B4DA7}" srcOrd="0" destOrd="0" presId="urn:microsoft.com/office/officeart/2005/8/layout/hierarchy2"/>
    <dgm:cxn modelId="{F7878368-5BDD-154E-8AD4-A40584031808}" type="presParOf" srcId="{5AA3C365-8C03-9D44-BF68-8DC0676B4DA7}" destId="{FB4FCA28-C0CB-6747-A3F9-5F8F956BF7A5}" srcOrd="0" destOrd="0" presId="urn:microsoft.com/office/officeart/2005/8/layout/hierarchy2"/>
    <dgm:cxn modelId="{CB5C225B-6B93-BF43-A8E6-C68C9127AF31}" type="presParOf" srcId="{C5C517F8-85B1-4972-AC37-FFEBF6ABDDF6}" destId="{2E98D374-5E81-B546-9145-D60A3309BFD9}" srcOrd="1" destOrd="0" presId="urn:microsoft.com/office/officeart/2005/8/layout/hierarchy2"/>
    <dgm:cxn modelId="{34348AAD-320F-F048-85A0-C3D744C5CE37}" type="presParOf" srcId="{2E98D374-5E81-B546-9145-D60A3309BFD9}" destId="{4A56AFEE-3789-3349-862A-EC8FEF2EF5A7}" srcOrd="0" destOrd="0" presId="urn:microsoft.com/office/officeart/2005/8/layout/hierarchy2"/>
    <dgm:cxn modelId="{45FFCB27-3899-BE4C-A501-1744F629C632}" type="presParOf" srcId="{2E98D374-5E81-B546-9145-D60A3309BFD9}" destId="{71591080-5E91-D948-9917-AE78F553BF17}" srcOrd="1" destOrd="0" presId="urn:microsoft.com/office/officeart/2005/8/layout/hierarchy2"/>
    <dgm:cxn modelId="{A3A822B3-0859-AA4E-B5FF-CAD5F5426398}" type="presParOf" srcId="{71591080-5E91-D948-9917-AE78F553BF17}" destId="{1EFDE059-917D-6C42-AA1F-A1807A98FBF3}" srcOrd="0" destOrd="0" presId="urn:microsoft.com/office/officeart/2005/8/layout/hierarchy2"/>
    <dgm:cxn modelId="{3DC28566-0B7C-CE47-AE98-78A0EAE23C90}" type="presParOf" srcId="{1EFDE059-917D-6C42-AA1F-A1807A98FBF3}" destId="{08E24D5D-74E0-8F41-B7FD-8B551E2D291C}" srcOrd="0" destOrd="0" presId="urn:microsoft.com/office/officeart/2005/8/layout/hierarchy2"/>
    <dgm:cxn modelId="{3FB864B7-3F0A-B643-98D8-9D471034431D}" type="presParOf" srcId="{71591080-5E91-D948-9917-AE78F553BF17}" destId="{E82A1BF0-3990-DE4F-8F59-861BD17B9C5C}" srcOrd="1" destOrd="0" presId="urn:microsoft.com/office/officeart/2005/8/layout/hierarchy2"/>
    <dgm:cxn modelId="{B2DB6DDB-3154-3D48-9A62-5A1C93383C39}" type="presParOf" srcId="{E82A1BF0-3990-DE4F-8F59-861BD17B9C5C}" destId="{842C4632-3765-EE4B-BA21-BC1EAC9B98E4}" srcOrd="0" destOrd="0" presId="urn:microsoft.com/office/officeart/2005/8/layout/hierarchy2"/>
    <dgm:cxn modelId="{C9CFEB58-F0A0-A14B-80B6-5C0348EE4ADB}" type="presParOf" srcId="{E82A1BF0-3990-DE4F-8F59-861BD17B9C5C}" destId="{BDAEE76C-7BC5-0844-BB4D-5D0EF32B1098}" srcOrd="1" destOrd="0" presId="urn:microsoft.com/office/officeart/2005/8/layout/hierarchy2"/>
    <dgm:cxn modelId="{D622A062-4FE2-2D46-A31C-42EDC3D9D3A6}" type="presParOf" srcId="{C5C517F8-85B1-4972-AC37-FFEBF6ABDDF6}" destId="{61534D80-27D3-B840-B76D-B516D480E726}" srcOrd="2" destOrd="0" presId="urn:microsoft.com/office/officeart/2005/8/layout/hierarchy2"/>
    <dgm:cxn modelId="{8A861C0E-2E55-A54C-8EE7-D78A44795507}" type="presParOf" srcId="{61534D80-27D3-B840-B76D-B516D480E726}" destId="{4609458B-0A21-C940-8E0E-EFC4236BF062}" srcOrd="0" destOrd="0" presId="urn:microsoft.com/office/officeart/2005/8/layout/hierarchy2"/>
    <dgm:cxn modelId="{36E5B19F-2B32-E84C-B57E-367CB856F666}" type="presParOf" srcId="{C5C517F8-85B1-4972-AC37-FFEBF6ABDDF6}" destId="{3C3F8DF1-76F7-F04D-B5C3-3B36B80DF07E}" srcOrd="3" destOrd="0" presId="urn:microsoft.com/office/officeart/2005/8/layout/hierarchy2"/>
    <dgm:cxn modelId="{20602566-EFC9-E041-AC80-048A2B559361}" type="presParOf" srcId="{3C3F8DF1-76F7-F04D-B5C3-3B36B80DF07E}" destId="{9F05C227-66C8-234D-A3AD-9ABA9279E634}" srcOrd="0" destOrd="0" presId="urn:microsoft.com/office/officeart/2005/8/layout/hierarchy2"/>
    <dgm:cxn modelId="{6F7A1CBD-4D7F-4D40-A529-0284A5DECF32}" type="presParOf" srcId="{3C3F8DF1-76F7-F04D-B5C3-3B36B80DF07E}" destId="{38EE2B5C-2E61-1948-8730-DCB3EC6FD941}" srcOrd="1" destOrd="0" presId="urn:microsoft.com/office/officeart/2005/8/layout/hierarchy2"/>
    <dgm:cxn modelId="{A34EBD11-8EF6-8B4E-B38E-BCC069778D21}" type="presParOf" srcId="{38EE2B5C-2E61-1948-8730-DCB3EC6FD941}" destId="{68BAA70E-F936-2B43-BF98-1B8512A7F6C9}" srcOrd="0" destOrd="0" presId="urn:microsoft.com/office/officeart/2005/8/layout/hierarchy2"/>
    <dgm:cxn modelId="{7E679377-5EAE-1249-A85F-80C89494C299}" type="presParOf" srcId="{68BAA70E-F936-2B43-BF98-1B8512A7F6C9}" destId="{A3E47CE5-D823-2341-B190-A1A91FBA2209}" srcOrd="0" destOrd="0" presId="urn:microsoft.com/office/officeart/2005/8/layout/hierarchy2"/>
    <dgm:cxn modelId="{049B00FF-3674-8A49-AFCE-E5CD343F1952}" type="presParOf" srcId="{38EE2B5C-2E61-1948-8730-DCB3EC6FD941}" destId="{D7D991AB-FD86-F441-822E-0C888CB07246}" srcOrd="1" destOrd="0" presId="urn:microsoft.com/office/officeart/2005/8/layout/hierarchy2"/>
    <dgm:cxn modelId="{3FD91A09-9B0B-C343-B67D-5D48A67F3BF2}" type="presParOf" srcId="{D7D991AB-FD86-F441-822E-0C888CB07246}" destId="{B9689F62-17EF-0B4F-BEE8-76C15AB85228}" srcOrd="0" destOrd="0" presId="urn:microsoft.com/office/officeart/2005/8/layout/hierarchy2"/>
    <dgm:cxn modelId="{E0B93CAE-1695-7642-AAC6-E0B097B15171}" type="presParOf" srcId="{D7D991AB-FD86-F441-822E-0C888CB07246}" destId="{CD430A9B-6F92-D34F-B12D-8ED1C0940550}" srcOrd="1" destOrd="0" presId="urn:microsoft.com/office/officeart/2005/8/layout/hierarchy2"/>
    <dgm:cxn modelId="{68D4A92D-6E78-E147-B5F9-4EA87BF5320F}" type="presParOf" srcId="{194C132F-470B-425F-9487-A9416DBF148C}" destId="{268C6404-731C-40F8-8081-A7A202CB774C}" srcOrd="8" destOrd="0" presId="urn:microsoft.com/office/officeart/2005/8/layout/hierarchy2"/>
    <dgm:cxn modelId="{CFACC53A-FC4D-694D-87DB-501F15E095AF}" type="presParOf" srcId="{268C6404-731C-40F8-8081-A7A202CB774C}" destId="{A8FF9319-FA59-4DAA-9286-28E2C1726147}" srcOrd="0" destOrd="0" presId="urn:microsoft.com/office/officeart/2005/8/layout/hierarchy2"/>
    <dgm:cxn modelId="{A63824EC-945A-9041-9F54-D5F9F25008A4}" type="presParOf" srcId="{194C132F-470B-425F-9487-A9416DBF148C}" destId="{24EE3A2E-84C0-4B0B-BA1D-5059F3D28884}" srcOrd="9" destOrd="0" presId="urn:microsoft.com/office/officeart/2005/8/layout/hierarchy2"/>
    <dgm:cxn modelId="{4A5A6946-4E87-0446-82E4-6969BBDEC46E}" type="presParOf" srcId="{24EE3A2E-84C0-4B0B-BA1D-5059F3D28884}" destId="{7C40CE19-5F27-4EB0-A179-8D31F6D8541D}" srcOrd="0" destOrd="0" presId="urn:microsoft.com/office/officeart/2005/8/layout/hierarchy2"/>
    <dgm:cxn modelId="{D0D49D26-73C1-C944-97B0-B2DCEA299D29}" type="presParOf" srcId="{24EE3A2E-84C0-4B0B-BA1D-5059F3D28884}" destId="{D2F244DA-8220-4AE1-9189-ED9E6FE5174C}" srcOrd="1" destOrd="0" presId="urn:microsoft.com/office/officeart/2005/8/layout/hierarchy2"/>
    <dgm:cxn modelId="{839B5435-F87A-5D4D-A568-B86AD6AC25F1}" type="presParOf" srcId="{D2F244DA-8220-4AE1-9189-ED9E6FE5174C}" destId="{BBCC8247-3187-6242-981E-4D46A04ABA27}" srcOrd="0" destOrd="0" presId="urn:microsoft.com/office/officeart/2005/8/layout/hierarchy2"/>
    <dgm:cxn modelId="{19194545-AC5B-9746-BB8D-D96C1DC623EE}" type="presParOf" srcId="{BBCC8247-3187-6242-981E-4D46A04ABA27}" destId="{7D524615-7463-B046-B376-5C9B56788518}" srcOrd="0" destOrd="0" presId="urn:microsoft.com/office/officeart/2005/8/layout/hierarchy2"/>
    <dgm:cxn modelId="{44728336-C1AD-2A4C-9BD7-5A54D0F83C27}" type="presParOf" srcId="{D2F244DA-8220-4AE1-9189-ED9E6FE5174C}" destId="{8CBC3743-4E22-8743-92CC-5E14300F3422}" srcOrd="1" destOrd="0" presId="urn:microsoft.com/office/officeart/2005/8/layout/hierarchy2"/>
    <dgm:cxn modelId="{3EDFBC1A-4F85-CF41-9408-D8CD9B55212C}" type="presParOf" srcId="{8CBC3743-4E22-8743-92CC-5E14300F3422}" destId="{2F8674EB-0B78-1A46-A2D1-C9DD3F72663A}" srcOrd="0" destOrd="0" presId="urn:microsoft.com/office/officeart/2005/8/layout/hierarchy2"/>
    <dgm:cxn modelId="{30E7644C-5B0F-9645-9B7E-8450B49618FC}" type="presParOf" srcId="{8CBC3743-4E22-8743-92CC-5E14300F3422}" destId="{11ECC287-93C8-D34A-AA3C-F941DF4D1CD2}" srcOrd="1" destOrd="0" presId="urn:microsoft.com/office/officeart/2005/8/layout/hierarchy2"/>
    <dgm:cxn modelId="{33D1FC76-A9CC-6E4C-92C8-199BC24AFE0D}" type="presParOf" srcId="{11ECC287-93C8-D34A-AA3C-F941DF4D1CD2}" destId="{C5C40C02-7545-AB4E-A887-A717CF22EE54}" srcOrd="0" destOrd="0" presId="urn:microsoft.com/office/officeart/2005/8/layout/hierarchy2"/>
    <dgm:cxn modelId="{210B7CB5-1D47-D749-822C-942D9AFE4372}" type="presParOf" srcId="{C5C40C02-7545-AB4E-A887-A717CF22EE54}" destId="{527C9893-A421-E844-8075-2EA9D64F132F}" srcOrd="0" destOrd="0" presId="urn:microsoft.com/office/officeart/2005/8/layout/hierarchy2"/>
    <dgm:cxn modelId="{9A4BC017-FD32-1445-9230-2E9B8B9CCFF1}" type="presParOf" srcId="{11ECC287-93C8-D34A-AA3C-F941DF4D1CD2}" destId="{3727C62C-DFAC-2242-A873-D98160801464}" srcOrd="1" destOrd="0" presId="urn:microsoft.com/office/officeart/2005/8/layout/hierarchy2"/>
    <dgm:cxn modelId="{36E32192-FDB8-DF4B-9FCE-CF87613CFD0F}" type="presParOf" srcId="{3727C62C-DFAC-2242-A873-D98160801464}" destId="{DBE54756-0478-3C45-9841-481F9C314C29}" srcOrd="0" destOrd="0" presId="urn:microsoft.com/office/officeart/2005/8/layout/hierarchy2"/>
    <dgm:cxn modelId="{D5D5915B-A34B-CC46-A5E3-8FF9A82B3644}" type="presParOf" srcId="{3727C62C-DFAC-2242-A873-D98160801464}" destId="{EC83BAD8-E1EB-1340-8DCC-B0D84A3AD4F3}" srcOrd="1" destOrd="0" presId="urn:microsoft.com/office/officeart/2005/8/layout/hierarchy2"/>
    <dgm:cxn modelId="{477E6769-1592-154C-9A95-E3536BA54580}" type="presParOf" srcId="{D2F244DA-8220-4AE1-9189-ED9E6FE5174C}" destId="{A9B88962-D9C0-3C46-B584-B574B1DE8696}" srcOrd="2" destOrd="0" presId="urn:microsoft.com/office/officeart/2005/8/layout/hierarchy2"/>
    <dgm:cxn modelId="{0FC8B65E-EF34-024D-A0C7-2E3B65146895}" type="presParOf" srcId="{A9B88962-D9C0-3C46-B584-B574B1DE8696}" destId="{CF277194-2B70-F147-A544-1567202F7206}" srcOrd="0" destOrd="0" presId="urn:microsoft.com/office/officeart/2005/8/layout/hierarchy2"/>
    <dgm:cxn modelId="{8A4C6A18-F9D7-C345-8968-404E1B169F3C}" type="presParOf" srcId="{D2F244DA-8220-4AE1-9189-ED9E6FE5174C}" destId="{C0E75BFA-FF79-4849-8031-E894108474A8}" srcOrd="3" destOrd="0" presId="urn:microsoft.com/office/officeart/2005/8/layout/hierarchy2"/>
    <dgm:cxn modelId="{1C45034D-62ED-9045-BA2F-599CD8B1C827}" type="presParOf" srcId="{C0E75BFA-FF79-4849-8031-E894108474A8}" destId="{7C8816E4-5AE9-8942-957C-6A43319C6386}" srcOrd="0" destOrd="0" presId="urn:microsoft.com/office/officeart/2005/8/layout/hierarchy2"/>
    <dgm:cxn modelId="{C809B772-8C34-9B4E-9B39-11766E37C540}" type="presParOf" srcId="{C0E75BFA-FF79-4849-8031-E894108474A8}" destId="{91C1ABE1-A23C-1E45-8803-FF4E4D4DBB1D}" srcOrd="1" destOrd="0" presId="urn:microsoft.com/office/officeart/2005/8/layout/hierarchy2"/>
    <dgm:cxn modelId="{7BD7F486-E469-A84A-B9B4-DA3148B0EC69}" type="presParOf" srcId="{91C1ABE1-A23C-1E45-8803-FF4E4D4DBB1D}" destId="{BF138291-8D57-8A46-9284-A66CA067564F}" srcOrd="0" destOrd="0" presId="urn:microsoft.com/office/officeart/2005/8/layout/hierarchy2"/>
    <dgm:cxn modelId="{61D386BC-AB4A-604F-83B0-6ECFB42D2AD5}" type="presParOf" srcId="{BF138291-8D57-8A46-9284-A66CA067564F}" destId="{FAF43272-BCAF-464F-88EF-E0AE8092C79B}" srcOrd="0" destOrd="0" presId="urn:microsoft.com/office/officeart/2005/8/layout/hierarchy2"/>
    <dgm:cxn modelId="{FC783794-4CD2-214A-8D42-0C78FFB0ECDD}" type="presParOf" srcId="{91C1ABE1-A23C-1E45-8803-FF4E4D4DBB1D}" destId="{FDF4DB8C-676B-AC48-A511-C8942C750418}" srcOrd="1" destOrd="0" presId="urn:microsoft.com/office/officeart/2005/8/layout/hierarchy2"/>
    <dgm:cxn modelId="{2A0F6963-CDB5-F741-8ADF-43CF197D5565}" type="presParOf" srcId="{FDF4DB8C-676B-AC48-A511-C8942C750418}" destId="{072A39B6-67C2-3E42-B078-D21B62837C24}" srcOrd="0" destOrd="0" presId="urn:microsoft.com/office/officeart/2005/8/layout/hierarchy2"/>
    <dgm:cxn modelId="{D84BF218-C257-0343-A700-A4DA028215D9}" type="presParOf" srcId="{FDF4DB8C-676B-AC48-A511-C8942C750418}" destId="{FE94F6B0-C46F-EC44-9F84-1C8AE1C7065F}" srcOrd="1" destOrd="0" presId="urn:microsoft.com/office/officeart/2005/8/layout/hierarchy2"/>
    <dgm:cxn modelId="{F76AEFCD-1014-434E-8774-DEFB34DA6225}" type="presParOf" srcId="{0B8E8A4F-7875-4C8A-A60B-AE4E0A470214}" destId="{6DF83869-5BFC-1E46-A763-A96FB763E7F3}" srcOrd="4" destOrd="0" presId="urn:microsoft.com/office/officeart/2005/8/layout/hierarchy2"/>
    <dgm:cxn modelId="{AF46FA07-AF50-BD44-A6BD-F506F4434634}" type="presParOf" srcId="{6DF83869-5BFC-1E46-A763-A96FB763E7F3}" destId="{7EBFFB84-EA13-074A-BA8F-132F7CFA3224}" srcOrd="0" destOrd="0" presId="urn:microsoft.com/office/officeart/2005/8/layout/hierarchy2"/>
    <dgm:cxn modelId="{AEED82DC-2F2A-7247-9F5F-56BC9FBF8894}" type="presParOf" srcId="{0B8E8A4F-7875-4C8A-A60B-AE4E0A470214}" destId="{439740E2-B1B2-1548-98B7-384816D8F546}" srcOrd="5" destOrd="0" presId="urn:microsoft.com/office/officeart/2005/8/layout/hierarchy2"/>
    <dgm:cxn modelId="{4BC05230-FC0D-2645-97B7-252C2155F69F}" type="presParOf" srcId="{439740E2-B1B2-1548-98B7-384816D8F546}" destId="{72AD1EE8-004E-DE46-9BC4-22BDE2D1D5BB}" srcOrd="0" destOrd="0" presId="urn:microsoft.com/office/officeart/2005/8/layout/hierarchy2"/>
    <dgm:cxn modelId="{4868208D-69EF-E94C-A92E-6A7191BE504C}" type="presParOf" srcId="{439740E2-B1B2-1548-98B7-384816D8F546}" destId="{0EE30436-E2AD-0B49-8648-28E5F9AFF906}" srcOrd="1" destOrd="0" presId="urn:microsoft.com/office/officeart/2005/8/layout/hierarchy2"/>
    <dgm:cxn modelId="{BBD38165-8F4C-C34E-971E-F475AD623CC9}" type="presParOf" srcId="{0EE30436-E2AD-0B49-8648-28E5F9AFF906}" destId="{90311F7D-666D-C847-AAC2-51CDD4ECB400}" srcOrd="0" destOrd="0" presId="urn:microsoft.com/office/officeart/2005/8/layout/hierarchy2"/>
    <dgm:cxn modelId="{B10DECF3-8B32-6243-A313-5C026B08B56E}" type="presParOf" srcId="{90311F7D-666D-C847-AAC2-51CDD4ECB400}" destId="{6DF76785-35C9-FD45-A746-6E0097EEE1BD}" srcOrd="0" destOrd="0" presId="urn:microsoft.com/office/officeart/2005/8/layout/hierarchy2"/>
    <dgm:cxn modelId="{5B619CEA-A1C0-C147-B25F-11F06EF73566}" type="presParOf" srcId="{0EE30436-E2AD-0B49-8648-28E5F9AFF906}" destId="{FB63D10D-BB38-9441-8674-81CD3C7FA579}" srcOrd="1" destOrd="0" presId="urn:microsoft.com/office/officeart/2005/8/layout/hierarchy2"/>
    <dgm:cxn modelId="{632F7439-1ABC-8D46-8A3D-D5D89CD2430D}" type="presParOf" srcId="{FB63D10D-BB38-9441-8674-81CD3C7FA579}" destId="{DA7D989B-A45C-554F-9125-18205CA70535}" srcOrd="0" destOrd="0" presId="urn:microsoft.com/office/officeart/2005/8/layout/hierarchy2"/>
    <dgm:cxn modelId="{436AF6E3-3F3D-6247-8036-C9D9CC75804A}" type="presParOf" srcId="{FB63D10D-BB38-9441-8674-81CD3C7FA579}" destId="{6C456C5C-2C45-FD43-B4FA-BA3C8FD8E401}" srcOrd="1" destOrd="0" presId="urn:microsoft.com/office/officeart/2005/8/layout/hierarchy2"/>
    <dgm:cxn modelId="{9D9A1812-A55D-7D40-977C-EBBCEABD9AB7}" type="presParOf" srcId="{6C456C5C-2C45-FD43-B4FA-BA3C8FD8E401}" destId="{2463572E-79DD-5845-B733-4D208C915ADC}" srcOrd="0" destOrd="0" presId="urn:microsoft.com/office/officeart/2005/8/layout/hierarchy2"/>
    <dgm:cxn modelId="{B752279E-5988-A347-B7B4-0F0C26FF22E5}" type="presParOf" srcId="{2463572E-79DD-5845-B733-4D208C915ADC}" destId="{262AFEA9-8F62-0D41-A1B3-5ADDA0282541}" srcOrd="0" destOrd="0" presId="urn:microsoft.com/office/officeart/2005/8/layout/hierarchy2"/>
    <dgm:cxn modelId="{4F6BF36A-F87D-EB4A-AD38-4B66AAE0BB02}" type="presParOf" srcId="{6C456C5C-2C45-FD43-B4FA-BA3C8FD8E401}" destId="{EB00BDB9-1394-5846-B9CE-56E0310F7987}" srcOrd="1" destOrd="0" presId="urn:microsoft.com/office/officeart/2005/8/layout/hierarchy2"/>
    <dgm:cxn modelId="{7454146E-9609-8940-A265-CF9834E626C0}" type="presParOf" srcId="{EB00BDB9-1394-5846-B9CE-56E0310F7987}" destId="{011B0DE8-E4BE-0E46-90B6-EB0A00EE401C}" srcOrd="0" destOrd="0" presId="urn:microsoft.com/office/officeart/2005/8/layout/hierarchy2"/>
    <dgm:cxn modelId="{184A2458-8439-BB4C-822A-29152642FDF4}" type="presParOf" srcId="{EB00BDB9-1394-5846-B9CE-56E0310F7987}" destId="{0CD3F91B-1210-E149-97A4-2EB2D67E20F1}" srcOrd="1" destOrd="0" presId="urn:microsoft.com/office/officeart/2005/8/layout/hierarchy2"/>
    <dgm:cxn modelId="{EA8775C9-9EF8-454E-BBF8-5712646331F6}" type="presParOf" srcId="{0CD3F91B-1210-E149-97A4-2EB2D67E20F1}" destId="{147A602C-E958-724F-88BC-B58D98A475FA}" srcOrd="0" destOrd="0" presId="urn:microsoft.com/office/officeart/2005/8/layout/hierarchy2"/>
    <dgm:cxn modelId="{D636D52E-203E-7842-B14B-D80BE7A2DCF3}" type="presParOf" srcId="{147A602C-E958-724F-88BC-B58D98A475FA}" destId="{A34CC1B5-9C9A-C04A-A7FE-2E79D2ED05DF}" srcOrd="0" destOrd="0" presId="urn:microsoft.com/office/officeart/2005/8/layout/hierarchy2"/>
    <dgm:cxn modelId="{BA19D143-6537-E246-A11B-48F9AC82E76A}" type="presParOf" srcId="{0CD3F91B-1210-E149-97A4-2EB2D67E20F1}" destId="{94A2677A-DA70-B64F-8F7D-15F854B02837}" srcOrd="1" destOrd="0" presId="urn:microsoft.com/office/officeart/2005/8/layout/hierarchy2"/>
    <dgm:cxn modelId="{6EBED81B-FFB5-5240-AEE3-FBD48762AEF2}" type="presParOf" srcId="{94A2677A-DA70-B64F-8F7D-15F854B02837}" destId="{F707279B-A5B6-B94F-BE76-EC0EEA7E551F}" srcOrd="0" destOrd="0" presId="urn:microsoft.com/office/officeart/2005/8/layout/hierarchy2"/>
    <dgm:cxn modelId="{EAF4D19F-A14A-B24D-8E6E-21C3148882CD}" type="presParOf" srcId="{94A2677A-DA70-B64F-8F7D-15F854B02837}" destId="{8BE0FAD1-3D32-2E4D-A11D-40F48BE17CE4}" srcOrd="1" destOrd="0" presId="urn:microsoft.com/office/officeart/2005/8/layout/hierarchy2"/>
    <dgm:cxn modelId="{DA9D29FD-811C-DB4C-963A-DA9B2EC980A4}" type="presParOf" srcId="{6C456C5C-2C45-FD43-B4FA-BA3C8FD8E401}" destId="{73642906-EA13-7B49-85A2-5DE70D6CA3FC}" srcOrd="2" destOrd="0" presId="urn:microsoft.com/office/officeart/2005/8/layout/hierarchy2"/>
    <dgm:cxn modelId="{764D6EDD-58D1-BF49-9F82-604C5D2F441C}" type="presParOf" srcId="{73642906-EA13-7B49-85A2-5DE70D6CA3FC}" destId="{80B11B6A-FFB1-4A43-8B5A-99185556EE98}" srcOrd="0" destOrd="0" presId="urn:microsoft.com/office/officeart/2005/8/layout/hierarchy2"/>
    <dgm:cxn modelId="{F7EFB68F-146D-2F4E-84D5-F3C62A2A797C}" type="presParOf" srcId="{6C456C5C-2C45-FD43-B4FA-BA3C8FD8E401}" destId="{FE169508-D25A-4249-8A7D-1FB4CD53592B}" srcOrd="3" destOrd="0" presId="urn:microsoft.com/office/officeart/2005/8/layout/hierarchy2"/>
    <dgm:cxn modelId="{5AC4D9C6-06CF-6C42-994A-2892A47417B2}" type="presParOf" srcId="{FE169508-D25A-4249-8A7D-1FB4CD53592B}" destId="{2D96250A-D9CC-2C4E-8086-3EFBF8FF4EFE}" srcOrd="0" destOrd="0" presId="urn:microsoft.com/office/officeart/2005/8/layout/hierarchy2"/>
    <dgm:cxn modelId="{D43155FB-BA0A-7D42-8C3B-5F7F499D257E}" type="presParOf" srcId="{FE169508-D25A-4249-8A7D-1FB4CD53592B}" destId="{C7FE9A0D-6911-4F46-9F53-ED46F1CE5DDF}" srcOrd="1" destOrd="0" presId="urn:microsoft.com/office/officeart/2005/8/layout/hierarchy2"/>
    <dgm:cxn modelId="{9EC62E70-85C5-FA41-93A4-FD8FE69B07E4}" type="presParOf" srcId="{C7FE9A0D-6911-4F46-9F53-ED46F1CE5DDF}" destId="{E938737F-AEE1-DF45-BBC5-EAEE0E885A3E}" srcOrd="0" destOrd="0" presId="urn:microsoft.com/office/officeart/2005/8/layout/hierarchy2"/>
    <dgm:cxn modelId="{EBC371E4-0AFC-3044-965C-401AF33EC655}" type="presParOf" srcId="{E938737F-AEE1-DF45-BBC5-EAEE0E885A3E}" destId="{DED4B0E2-77B4-DC43-9002-F1A2133D9869}" srcOrd="0" destOrd="0" presId="urn:microsoft.com/office/officeart/2005/8/layout/hierarchy2"/>
    <dgm:cxn modelId="{1F3BCBFE-C145-0F40-ABE5-2FDEB7D3C599}" type="presParOf" srcId="{C7FE9A0D-6911-4F46-9F53-ED46F1CE5DDF}" destId="{D42F6A2E-108F-CD4D-8040-8C97AAEE3DD3}" srcOrd="1" destOrd="0" presId="urn:microsoft.com/office/officeart/2005/8/layout/hierarchy2"/>
    <dgm:cxn modelId="{9644CBB2-8FFE-044C-B400-44DD0654CCE1}" type="presParOf" srcId="{D42F6A2E-108F-CD4D-8040-8C97AAEE3DD3}" destId="{DC8EDD91-149A-5F4B-9D18-E8741FD1B261}" srcOrd="0" destOrd="0" presId="urn:microsoft.com/office/officeart/2005/8/layout/hierarchy2"/>
    <dgm:cxn modelId="{FE8AC065-E5DE-F64B-A3F6-E14A47FDC033}" type="presParOf" srcId="{D42F6A2E-108F-CD4D-8040-8C97AAEE3DD3}" destId="{7A3812C1-A722-DE4E-84C6-2E1CBE0E332B}" srcOrd="1" destOrd="0" presId="urn:microsoft.com/office/officeart/2005/8/layout/hierarchy2"/>
    <dgm:cxn modelId="{D545CCAC-E675-DC49-B124-82B379C581DF}" type="presParOf" srcId="{6C456C5C-2C45-FD43-B4FA-BA3C8FD8E401}" destId="{2F3DDA54-4A4B-9F44-8740-562FCE311553}" srcOrd="4" destOrd="0" presId="urn:microsoft.com/office/officeart/2005/8/layout/hierarchy2"/>
    <dgm:cxn modelId="{16E32576-45D0-4645-B244-674CEA0EC929}" type="presParOf" srcId="{2F3DDA54-4A4B-9F44-8740-562FCE311553}" destId="{1E64634E-5091-4D47-ACFF-D6F684E23E83}" srcOrd="0" destOrd="0" presId="urn:microsoft.com/office/officeart/2005/8/layout/hierarchy2"/>
    <dgm:cxn modelId="{0AC0FB9B-A876-C648-8CFB-B2D4D7A1B58A}" type="presParOf" srcId="{6C456C5C-2C45-FD43-B4FA-BA3C8FD8E401}" destId="{D4136FA2-8937-7E4B-A3A4-E590C7608A30}" srcOrd="5" destOrd="0" presId="urn:microsoft.com/office/officeart/2005/8/layout/hierarchy2"/>
    <dgm:cxn modelId="{0280DDAB-6EA5-BE45-8878-84BBDA1D6116}" type="presParOf" srcId="{D4136FA2-8937-7E4B-A3A4-E590C7608A30}" destId="{27334C7C-9B76-544C-89F6-489E3FF54711}" srcOrd="0" destOrd="0" presId="urn:microsoft.com/office/officeart/2005/8/layout/hierarchy2"/>
    <dgm:cxn modelId="{1165EC9C-2F73-7D4C-A1D8-03B7CCC4C2CD}" type="presParOf" srcId="{D4136FA2-8937-7E4B-A3A4-E590C7608A30}" destId="{7F19D39B-E169-324F-AF4D-DB544A767106}" srcOrd="1" destOrd="0" presId="urn:microsoft.com/office/officeart/2005/8/layout/hierarchy2"/>
    <dgm:cxn modelId="{7E862343-18D9-FE46-9DE6-33F827D9C4A3}" type="presParOf" srcId="{7F19D39B-E169-324F-AF4D-DB544A767106}" destId="{94957230-448B-C64F-AC51-C9B749319174}" srcOrd="0" destOrd="0" presId="urn:microsoft.com/office/officeart/2005/8/layout/hierarchy2"/>
    <dgm:cxn modelId="{39324EA8-38B9-2144-8DDF-67FA6E98C61E}" type="presParOf" srcId="{94957230-448B-C64F-AC51-C9B749319174}" destId="{2DB87BD6-04A8-D24E-A635-D53CB9327E98}" srcOrd="0" destOrd="0" presId="urn:microsoft.com/office/officeart/2005/8/layout/hierarchy2"/>
    <dgm:cxn modelId="{1DBF183B-5DEF-5146-A2D6-87EB8EA2B48C}" type="presParOf" srcId="{7F19D39B-E169-324F-AF4D-DB544A767106}" destId="{A4398691-43F3-CD4E-B8F1-9663B3F3028F}" srcOrd="1" destOrd="0" presId="urn:microsoft.com/office/officeart/2005/8/layout/hierarchy2"/>
    <dgm:cxn modelId="{F97DAB8B-535C-0A4B-AA29-EE7DCBC018F8}" type="presParOf" srcId="{A4398691-43F3-CD4E-B8F1-9663B3F3028F}" destId="{DF1435A8-4618-5047-A4AA-58CD9B5C445B}" srcOrd="0" destOrd="0" presId="urn:microsoft.com/office/officeart/2005/8/layout/hierarchy2"/>
    <dgm:cxn modelId="{EB9FD254-0413-A74D-9033-14AE570CA9C4}" type="presParOf" srcId="{A4398691-43F3-CD4E-B8F1-9663B3F3028F}" destId="{D3D4E530-2C91-8E4B-B8B9-6C1D7103BD19}" srcOrd="1" destOrd="0" presId="urn:microsoft.com/office/officeart/2005/8/layout/hierarchy2"/>
    <dgm:cxn modelId="{BCB5D2D6-A10B-714A-8C0C-0466802015F1}" type="presParOf" srcId="{6C456C5C-2C45-FD43-B4FA-BA3C8FD8E401}" destId="{DF00BC09-9AD5-6E4E-8CBF-6992BB34AFF6}" srcOrd="6" destOrd="0" presId="urn:microsoft.com/office/officeart/2005/8/layout/hierarchy2"/>
    <dgm:cxn modelId="{5C855A8F-2A38-4447-B1C3-6A39E9D9EE87}" type="presParOf" srcId="{DF00BC09-9AD5-6E4E-8CBF-6992BB34AFF6}" destId="{182FA7EA-9728-A24C-8EC1-042178352A92}" srcOrd="0" destOrd="0" presId="urn:microsoft.com/office/officeart/2005/8/layout/hierarchy2"/>
    <dgm:cxn modelId="{638EAAC9-47E0-9146-88E2-AAE6502D7B9F}" type="presParOf" srcId="{6C456C5C-2C45-FD43-B4FA-BA3C8FD8E401}" destId="{56C27F03-31D7-3A47-954C-2384DDF4F6E2}" srcOrd="7" destOrd="0" presId="urn:microsoft.com/office/officeart/2005/8/layout/hierarchy2"/>
    <dgm:cxn modelId="{CA88E75A-A84F-A940-BA28-E0A533E26FB2}" type="presParOf" srcId="{56C27F03-31D7-3A47-954C-2384DDF4F6E2}" destId="{321CBC30-65BB-6C41-B8DA-C76023F6A402}" srcOrd="0" destOrd="0" presId="urn:microsoft.com/office/officeart/2005/8/layout/hierarchy2"/>
    <dgm:cxn modelId="{3289FC14-8717-D140-92E0-BDFDE47925C9}" type="presParOf" srcId="{56C27F03-31D7-3A47-954C-2384DDF4F6E2}" destId="{25128FAA-507F-154D-9FB6-7A0088527277}" srcOrd="1" destOrd="0" presId="urn:microsoft.com/office/officeart/2005/8/layout/hierarchy2"/>
    <dgm:cxn modelId="{14C91783-0005-4D41-92AB-1B41402350CD}" type="presParOf" srcId="{25128FAA-507F-154D-9FB6-7A0088527277}" destId="{50CE832C-2127-F34D-A90C-2A84F929D1F9}" srcOrd="0" destOrd="0" presId="urn:microsoft.com/office/officeart/2005/8/layout/hierarchy2"/>
    <dgm:cxn modelId="{59115CCB-716A-FE4D-9F71-A495AC66EDDE}" type="presParOf" srcId="{50CE832C-2127-F34D-A90C-2A84F929D1F9}" destId="{E88D99C3-5CF6-1843-844B-015F52684C4F}" srcOrd="0" destOrd="0" presId="urn:microsoft.com/office/officeart/2005/8/layout/hierarchy2"/>
    <dgm:cxn modelId="{CD714D78-9BF2-1840-B03A-502C5272B3F9}" type="presParOf" srcId="{25128FAA-507F-154D-9FB6-7A0088527277}" destId="{C3A375E7-3AC5-BC43-ADB3-DE9EC3FCF337}" srcOrd="1" destOrd="0" presId="urn:microsoft.com/office/officeart/2005/8/layout/hierarchy2"/>
    <dgm:cxn modelId="{91105527-4A7B-134D-8756-2687BD9CD697}" type="presParOf" srcId="{C3A375E7-3AC5-BC43-ADB3-DE9EC3FCF337}" destId="{DE67511B-CC77-1B4F-B0A5-7584F47CD876}" srcOrd="0" destOrd="0" presId="urn:microsoft.com/office/officeart/2005/8/layout/hierarchy2"/>
    <dgm:cxn modelId="{3AFA16DD-770B-6E41-B12F-F67A035EAB3A}" type="presParOf" srcId="{C3A375E7-3AC5-BC43-ADB3-DE9EC3FCF337}" destId="{96309D03-E08B-0A47-93AB-972FB06B6E51}" srcOrd="1" destOrd="0" presId="urn:microsoft.com/office/officeart/2005/8/layout/hierarchy2"/>
    <dgm:cxn modelId="{E5E39FBC-A0B9-214A-8D8B-0FB492953503}" type="presParOf" srcId="{6C456C5C-2C45-FD43-B4FA-BA3C8FD8E401}" destId="{C1274FCA-7FA3-6E4D-BD65-8513EE6EFC57}" srcOrd="8" destOrd="0" presId="urn:microsoft.com/office/officeart/2005/8/layout/hierarchy2"/>
    <dgm:cxn modelId="{C561942E-F84B-B443-8B7B-2BF8361B2A90}" type="presParOf" srcId="{C1274FCA-7FA3-6E4D-BD65-8513EE6EFC57}" destId="{E0792D93-DDDB-024D-AFC6-CC313754529E}" srcOrd="0" destOrd="0" presId="urn:microsoft.com/office/officeart/2005/8/layout/hierarchy2"/>
    <dgm:cxn modelId="{86A2A14F-C881-DC4A-BA25-344CE0348E2F}" type="presParOf" srcId="{6C456C5C-2C45-FD43-B4FA-BA3C8FD8E401}" destId="{D4AA4ACA-74C2-6E45-B453-BF3A7C13B6E0}" srcOrd="9" destOrd="0" presId="urn:microsoft.com/office/officeart/2005/8/layout/hierarchy2"/>
    <dgm:cxn modelId="{2D869B0F-A3C5-8F4F-BE47-1902CD357CC2}" type="presParOf" srcId="{D4AA4ACA-74C2-6E45-B453-BF3A7C13B6E0}" destId="{B50572F5-55BD-4C4E-858F-3FB5A743F952}" srcOrd="0" destOrd="0" presId="urn:microsoft.com/office/officeart/2005/8/layout/hierarchy2"/>
    <dgm:cxn modelId="{47F71E2E-9EF4-6C4F-A54A-DDC9B72D5704}" type="presParOf" srcId="{D4AA4ACA-74C2-6E45-B453-BF3A7C13B6E0}" destId="{BDA3C35A-BF83-684B-99AE-DF3CDD2B5473}" srcOrd="1" destOrd="0" presId="urn:microsoft.com/office/officeart/2005/8/layout/hierarchy2"/>
    <dgm:cxn modelId="{1818FE4C-521B-524A-8C48-7A67DAF00166}" type="presParOf" srcId="{BDA3C35A-BF83-684B-99AE-DF3CDD2B5473}" destId="{266D4DAE-BC97-7640-A977-1767D70DF9E9}" srcOrd="0" destOrd="0" presId="urn:microsoft.com/office/officeart/2005/8/layout/hierarchy2"/>
    <dgm:cxn modelId="{3524456C-78F5-2A45-9F8C-F5FB8B226E3F}" type="presParOf" srcId="{266D4DAE-BC97-7640-A977-1767D70DF9E9}" destId="{5D2783C3-C6D1-BE48-9251-581B08455374}" srcOrd="0" destOrd="0" presId="urn:microsoft.com/office/officeart/2005/8/layout/hierarchy2"/>
    <dgm:cxn modelId="{E4771F61-02A2-1247-AB26-4BDFAFF7FF1F}" type="presParOf" srcId="{BDA3C35A-BF83-684B-99AE-DF3CDD2B5473}" destId="{4592DEB6-E2EE-EB45-9977-8D577CDF3333}" srcOrd="1" destOrd="0" presId="urn:microsoft.com/office/officeart/2005/8/layout/hierarchy2"/>
    <dgm:cxn modelId="{E0994053-657B-E945-926B-597BB6659038}" type="presParOf" srcId="{4592DEB6-E2EE-EB45-9977-8D577CDF3333}" destId="{E40A01C3-8950-CE4A-8D73-72AC1B9AB6D1}" srcOrd="0" destOrd="0" presId="urn:microsoft.com/office/officeart/2005/8/layout/hierarchy2"/>
    <dgm:cxn modelId="{B3C87A53-CD66-AE48-8F44-FBFC7B8A404A}" type="presParOf" srcId="{4592DEB6-E2EE-EB45-9977-8D577CDF3333}" destId="{7AFBAD02-2B9B-8F48-B82E-52D173121DE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7F0E5AA-5EAF-46AD-B78B-868C78BF917F}" type="doc">
      <dgm:prSet loTypeId="urn:microsoft.com/office/officeart/2005/8/layout/venn1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C92C4311-517F-426F-A88E-1F1BEAD7A276}">
      <dgm:prSet phldrT="[Testo]" custT="1"/>
      <dgm:spPr/>
      <dgm:t>
        <a:bodyPr/>
        <a:lstStyle/>
        <a:p>
          <a:r>
            <a:rPr lang="en-US" sz="1600" dirty="0" smtClean="0"/>
            <a:t>Demonstration of a functional role of CFTR sequence variations </a:t>
          </a:r>
          <a:r>
            <a:rPr lang="en-US" sz="1600" i="0" dirty="0" smtClean="0"/>
            <a:t>in</a:t>
          </a:r>
          <a:r>
            <a:rPr lang="en-US" sz="1600" i="1" dirty="0" smtClean="0"/>
            <a:t> cis </a:t>
          </a:r>
          <a:r>
            <a:rPr lang="en-US" sz="1600" dirty="0" smtClean="0"/>
            <a:t>on the same allele</a:t>
          </a:r>
          <a:endParaRPr lang="it-IT" sz="1600" dirty="0"/>
        </a:p>
      </dgm:t>
    </dgm:pt>
    <dgm:pt modelId="{CE1B8FCC-A246-4B0A-A7EA-0DEDCC23569E}" type="parTrans" cxnId="{90C57BBD-ADAB-474D-B7EE-7501D13E52CE}">
      <dgm:prSet/>
      <dgm:spPr/>
      <dgm:t>
        <a:bodyPr/>
        <a:lstStyle/>
        <a:p>
          <a:endParaRPr lang="it-IT" sz="1600"/>
        </a:p>
      </dgm:t>
    </dgm:pt>
    <dgm:pt modelId="{FFECBA63-12A3-4EEA-BBA4-2CA77849AB00}" type="sibTrans" cxnId="{90C57BBD-ADAB-474D-B7EE-7501D13E52CE}">
      <dgm:prSet/>
      <dgm:spPr/>
      <dgm:t>
        <a:bodyPr/>
        <a:lstStyle/>
        <a:p>
          <a:endParaRPr lang="it-IT" sz="1600"/>
        </a:p>
      </dgm:t>
    </dgm:pt>
    <dgm:pt modelId="{87E9BAE7-37E5-4425-ADC3-3E4140712792}">
      <dgm:prSet phldrT="[Testo]" custT="1"/>
      <dgm:spPr/>
      <dgm:t>
        <a:bodyPr/>
        <a:lstStyle/>
        <a:p>
          <a:r>
            <a:rPr lang="en-US" sz="1600" dirty="0" smtClean="0"/>
            <a:t>Definition of haplotypes possibly useful for a simplified selection of CFTR mutated alleles</a:t>
          </a:r>
          <a:endParaRPr lang="it-IT" sz="1600" dirty="0"/>
        </a:p>
      </dgm:t>
    </dgm:pt>
    <dgm:pt modelId="{48220CEF-4781-41C2-A85D-93978377B6A8}" type="parTrans" cxnId="{F7E5A6FE-653C-4D3D-9AE9-DEB952734D92}">
      <dgm:prSet/>
      <dgm:spPr/>
      <dgm:t>
        <a:bodyPr/>
        <a:lstStyle/>
        <a:p>
          <a:endParaRPr lang="it-IT" sz="1600"/>
        </a:p>
      </dgm:t>
    </dgm:pt>
    <dgm:pt modelId="{E508F28E-6E77-4A47-B468-0ACB5D98036C}" type="sibTrans" cxnId="{F7E5A6FE-653C-4D3D-9AE9-DEB952734D92}">
      <dgm:prSet/>
      <dgm:spPr/>
      <dgm:t>
        <a:bodyPr/>
        <a:lstStyle/>
        <a:p>
          <a:endParaRPr lang="it-IT" sz="1600"/>
        </a:p>
      </dgm:t>
    </dgm:pt>
    <dgm:pt modelId="{4B8C094B-6C66-401D-BB87-2E043D044590}">
      <dgm:prSet phldrT="[Testo]" custT="1"/>
      <dgm:spPr/>
      <dgm:t>
        <a:bodyPr/>
        <a:lstStyle/>
        <a:p>
          <a:r>
            <a:rPr lang="en-US" sz="1600" dirty="0" smtClean="0"/>
            <a:t>Definition of an extensive catalog of CFTR mutations (included those that usually escape even to extended mutational searches), complex alleles and haplotypes linked to different clinical forms of CF</a:t>
          </a:r>
          <a:endParaRPr lang="it-IT" sz="1600" dirty="0"/>
        </a:p>
      </dgm:t>
    </dgm:pt>
    <dgm:pt modelId="{0C423117-9EB9-494D-B51D-F537D50493D9}" type="parTrans" cxnId="{29901077-C608-4C1F-88B2-815B6798FD70}">
      <dgm:prSet/>
      <dgm:spPr/>
      <dgm:t>
        <a:bodyPr/>
        <a:lstStyle/>
        <a:p>
          <a:endParaRPr lang="it-IT" sz="1600"/>
        </a:p>
      </dgm:t>
    </dgm:pt>
    <dgm:pt modelId="{679D4FD5-C84A-47A8-88B0-CBE11BB894F0}" type="sibTrans" cxnId="{29901077-C608-4C1F-88B2-815B6798FD70}">
      <dgm:prSet/>
      <dgm:spPr/>
      <dgm:t>
        <a:bodyPr/>
        <a:lstStyle/>
        <a:p>
          <a:endParaRPr lang="it-IT" sz="1600"/>
        </a:p>
      </dgm:t>
    </dgm:pt>
    <dgm:pt modelId="{4AAEE157-739D-47E8-AAD2-7D4D802CE336}">
      <dgm:prSet phldrT="[Testo]" custT="1"/>
      <dgm:spPr/>
      <dgm:t>
        <a:bodyPr/>
        <a:lstStyle/>
        <a:p>
          <a:r>
            <a:rPr lang="en-US" sz="1600" dirty="0" smtClean="0"/>
            <a:t>Improvement of the comprehension of the genotype – phenotype relationship in CF, with possible demonstration that this relationship is not as poor as usually believed</a:t>
          </a:r>
          <a:endParaRPr lang="it-IT" sz="1600" dirty="0"/>
        </a:p>
      </dgm:t>
    </dgm:pt>
    <dgm:pt modelId="{93AB32A0-3337-488A-BBF7-307403060C09}" type="parTrans" cxnId="{BC7C780A-56F7-4F21-AEC6-6A1F43ED3F38}">
      <dgm:prSet/>
      <dgm:spPr/>
      <dgm:t>
        <a:bodyPr/>
        <a:lstStyle/>
        <a:p>
          <a:endParaRPr lang="it-IT" sz="1600"/>
        </a:p>
      </dgm:t>
    </dgm:pt>
    <dgm:pt modelId="{EC9E260A-74D6-4F18-8317-C272132410A6}" type="sibTrans" cxnId="{BC7C780A-56F7-4F21-AEC6-6A1F43ED3F38}">
      <dgm:prSet/>
      <dgm:spPr/>
      <dgm:t>
        <a:bodyPr/>
        <a:lstStyle/>
        <a:p>
          <a:endParaRPr lang="it-IT" sz="1600"/>
        </a:p>
      </dgm:t>
    </dgm:pt>
    <dgm:pt modelId="{6C24F210-1CA8-433F-BD67-CBB804AF26E8}">
      <dgm:prSet phldrT="[Testo]" custT="1"/>
      <dgm:spPr/>
      <dgm:t>
        <a:bodyPr/>
        <a:lstStyle/>
        <a:p>
          <a:r>
            <a:rPr lang="en-US" sz="1600" dirty="0" smtClean="0"/>
            <a:t>Improvement of genetic tests and algorithms for CF diagnostic and carrier screening purposes</a:t>
          </a:r>
          <a:endParaRPr lang="it-IT" sz="1600" dirty="0"/>
        </a:p>
      </dgm:t>
    </dgm:pt>
    <dgm:pt modelId="{BA4B793A-6BCB-4002-8D56-E197A58EDBF8}" type="parTrans" cxnId="{6C69A2EF-6DF9-46E6-A76B-3FC24C1A7148}">
      <dgm:prSet/>
      <dgm:spPr/>
      <dgm:t>
        <a:bodyPr/>
        <a:lstStyle/>
        <a:p>
          <a:endParaRPr lang="it-IT" sz="1600"/>
        </a:p>
      </dgm:t>
    </dgm:pt>
    <dgm:pt modelId="{DF91F52E-F152-44E1-9BF5-F55F1A5F03AB}" type="sibTrans" cxnId="{6C69A2EF-6DF9-46E6-A76B-3FC24C1A7148}">
      <dgm:prSet/>
      <dgm:spPr/>
      <dgm:t>
        <a:bodyPr/>
        <a:lstStyle/>
        <a:p>
          <a:endParaRPr lang="it-IT" sz="1600"/>
        </a:p>
      </dgm:t>
    </dgm:pt>
    <dgm:pt modelId="{3BFFC49F-BD0E-448F-B571-64C693BBC2FA}">
      <dgm:prSet phldrT="[Testo]" custT="1"/>
      <dgm:spPr/>
      <dgm:t>
        <a:bodyPr/>
        <a:lstStyle/>
        <a:p>
          <a:r>
            <a:rPr lang="en-US" sz="1600" dirty="0" smtClean="0"/>
            <a:t>Improvement of the comprehension of the sources of variability acting along the CFTR pathway from CFTR genotype to </a:t>
          </a:r>
          <a:r>
            <a:rPr lang="en-US" sz="1600" i="1" dirty="0" err="1" smtClean="0"/>
            <a:t>cftr</a:t>
          </a:r>
          <a:r>
            <a:rPr lang="en-US" sz="1600" dirty="0" smtClean="0"/>
            <a:t> protein residual functionality and, finally, to clinical phenotype</a:t>
          </a:r>
          <a:endParaRPr lang="it-IT" sz="1600" dirty="0"/>
        </a:p>
      </dgm:t>
    </dgm:pt>
    <dgm:pt modelId="{95190901-4069-4B67-8945-82C3690030C1}" type="parTrans" cxnId="{2F5069FF-FEEA-40E9-A819-7A15CBE10F6E}">
      <dgm:prSet/>
      <dgm:spPr/>
      <dgm:t>
        <a:bodyPr/>
        <a:lstStyle/>
        <a:p>
          <a:endParaRPr lang="it-IT" sz="1600"/>
        </a:p>
      </dgm:t>
    </dgm:pt>
    <dgm:pt modelId="{148A5448-2002-4C6E-8D43-ADB70F97452A}" type="sibTrans" cxnId="{2F5069FF-FEEA-40E9-A819-7A15CBE10F6E}">
      <dgm:prSet/>
      <dgm:spPr/>
      <dgm:t>
        <a:bodyPr/>
        <a:lstStyle/>
        <a:p>
          <a:endParaRPr lang="it-IT" sz="1600"/>
        </a:p>
      </dgm:t>
    </dgm:pt>
    <dgm:pt modelId="{7D63D70C-DBC7-48F9-A086-5441B7614175}" type="pres">
      <dgm:prSet presAssocID="{87F0E5AA-5EAF-46AD-B78B-868C78BF917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2D12E81-57E4-4667-A9A2-3ACF638CD7B6}" type="pres">
      <dgm:prSet presAssocID="{C92C4311-517F-426F-A88E-1F1BEAD7A276}" presName="circ1" presStyleLbl="vennNode1" presStyleIdx="0" presStyleCnt="6" custScaleX="146306" custScaleY="137020"/>
      <dgm:spPr/>
      <dgm:t>
        <a:bodyPr/>
        <a:lstStyle/>
        <a:p>
          <a:endParaRPr lang="it-IT"/>
        </a:p>
      </dgm:t>
    </dgm:pt>
    <dgm:pt modelId="{93CC9595-69C5-4804-B7F6-9212AD6A42CE}" type="pres">
      <dgm:prSet presAssocID="{C92C4311-517F-426F-A88E-1F1BEAD7A27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2A4303-DDC5-46F1-8FC7-D6AD97012370}" type="pres">
      <dgm:prSet presAssocID="{87E9BAE7-37E5-4425-ADC3-3E4140712792}" presName="circ2" presStyleLbl="vennNode1" presStyleIdx="1" presStyleCnt="6" custScaleX="146306" custScaleY="137020"/>
      <dgm:spPr/>
      <dgm:t>
        <a:bodyPr/>
        <a:lstStyle/>
        <a:p>
          <a:endParaRPr lang="it-IT"/>
        </a:p>
      </dgm:t>
    </dgm:pt>
    <dgm:pt modelId="{84CCA49B-3A55-49C0-BC91-E45573B53823}" type="pres">
      <dgm:prSet presAssocID="{87E9BAE7-37E5-4425-ADC3-3E4140712792}" presName="circ2Tx" presStyleLbl="revTx" presStyleIdx="0" presStyleCnt="0" custScaleX="134285" custLinFactNeighborX="-4212" custLinFactNeighborY="-231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2CED345-0406-4AD5-8B76-E3B70CC77398}" type="pres">
      <dgm:prSet presAssocID="{4B8C094B-6C66-401D-BB87-2E043D044590}" presName="circ3" presStyleLbl="vennNode1" presStyleIdx="2" presStyleCnt="6" custScaleX="146306" custScaleY="137020"/>
      <dgm:spPr/>
      <dgm:t>
        <a:bodyPr/>
        <a:lstStyle/>
        <a:p>
          <a:endParaRPr lang="it-IT"/>
        </a:p>
      </dgm:t>
    </dgm:pt>
    <dgm:pt modelId="{E2F59A57-EA3C-41FE-8170-252643598576}" type="pres">
      <dgm:prSet presAssocID="{4B8C094B-6C66-401D-BB87-2E043D044590}" presName="circ3Tx" presStyleLbl="revTx" presStyleIdx="0" presStyleCnt="0" custScaleX="154804" custScaleY="149454" custLinFactNeighborX="3995" custLinFactNeighborY="-34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F20B7B9-518E-4A35-8B48-26001B1ADE36}" type="pres">
      <dgm:prSet presAssocID="{4AAEE157-739D-47E8-AAD2-7D4D802CE336}" presName="circ4" presStyleLbl="vennNode1" presStyleIdx="3" presStyleCnt="6" custScaleX="146306" custScaleY="137020"/>
      <dgm:spPr/>
      <dgm:t>
        <a:bodyPr/>
        <a:lstStyle/>
        <a:p>
          <a:endParaRPr lang="it-IT"/>
        </a:p>
      </dgm:t>
    </dgm:pt>
    <dgm:pt modelId="{FA41E759-496C-46C5-A9BD-D1D247A33714}" type="pres">
      <dgm:prSet presAssocID="{4AAEE157-739D-47E8-AAD2-7D4D802CE336}" presName="circ4Tx" presStyleLbl="revTx" presStyleIdx="0" presStyleCnt="0" custScaleX="1671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7D87154-7428-4AC5-9EE3-99073EBC446E}" type="pres">
      <dgm:prSet presAssocID="{3BFFC49F-BD0E-448F-B571-64C693BBC2FA}" presName="circ5" presStyleLbl="vennNode1" presStyleIdx="4" presStyleCnt="6" custScaleX="146306" custScaleY="137020"/>
      <dgm:spPr/>
    </dgm:pt>
    <dgm:pt modelId="{BBD4BFB9-2416-46C3-A341-478CE2462350}" type="pres">
      <dgm:prSet presAssocID="{3BFFC49F-BD0E-448F-B571-64C693BBC2FA}" presName="circ5Tx" presStyleLbl="revTx" presStyleIdx="0" presStyleCnt="0" custScaleX="143446" custScaleY="130231" custLinFactNeighborX="-8698" custLinFactNeighborY="-193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BB2DD70-63DB-454E-A385-CB0174B7B7F4}" type="pres">
      <dgm:prSet presAssocID="{6C24F210-1CA8-433F-BD67-CBB804AF26E8}" presName="circ6" presStyleLbl="vennNode1" presStyleIdx="5" presStyleCnt="6" custScaleX="146306" custScaleY="137020"/>
      <dgm:spPr/>
    </dgm:pt>
    <dgm:pt modelId="{16939DD9-68DE-4E50-9F4E-1B62829B810F}" type="pres">
      <dgm:prSet presAssocID="{6C24F210-1CA8-433F-BD67-CBB804AF26E8}" presName="circ6Tx" presStyleLbl="revTx" presStyleIdx="0" presStyleCnt="0" custScaleX="128096" custLinFactNeighborX="1105" custLinFactNeighborY="-219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8CD8970-6C8C-4098-A6A7-C004A50AD3B4}" type="presOf" srcId="{3BFFC49F-BD0E-448F-B571-64C693BBC2FA}" destId="{BBD4BFB9-2416-46C3-A341-478CE2462350}" srcOrd="0" destOrd="0" presId="urn:microsoft.com/office/officeart/2005/8/layout/venn1"/>
    <dgm:cxn modelId="{BDAB5D47-71AD-4B01-81B3-8914016238A4}" type="presOf" srcId="{6C24F210-1CA8-433F-BD67-CBB804AF26E8}" destId="{16939DD9-68DE-4E50-9F4E-1B62829B810F}" srcOrd="0" destOrd="0" presId="urn:microsoft.com/office/officeart/2005/8/layout/venn1"/>
    <dgm:cxn modelId="{BC7C780A-56F7-4F21-AEC6-6A1F43ED3F38}" srcId="{87F0E5AA-5EAF-46AD-B78B-868C78BF917F}" destId="{4AAEE157-739D-47E8-AAD2-7D4D802CE336}" srcOrd="3" destOrd="0" parTransId="{93AB32A0-3337-488A-BBF7-307403060C09}" sibTransId="{EC9E260A-74D6-4F18-8317-C272132410A6}"/>
    <dgm:cxn modelId="{90C57BBD-ADAB-474D-B7EE-7501D13E52CE}" srcId="{87F0E5AA-5EAF-46AD-B78B-868C78BF917F}" destId="{C92C4311-517F-426F-A88E-1F1BEAD7A276}" srcOrd="0" destOrd="0" parTransId="{CE1B8FCC-A246-4B0A-A7EA-0DEDCC23569E}" sibTransId="{FFECBA63-12A3-4EEA-BBA4-2CA77849AB00}"/>
    <dgm:cxn modelId="{AC73F34F-A124-458A-90CC-6FC99AE971CC}" type="presOf" srcId="{4AAEE157-739D-47E8-AAD2-7D4D802CE336}" destId="{FA41E759-496C-46C5-A9BD-D1D247A33714}" srcOrd="0" destOrd="0" presId="urn:microsoft.com/office/officeart/2005/8/layout/venn1"/>
    <dgm:cxn modelId="{319769C0-72E3-4FD8-8B8F-BC6D4B6CC1FA}" type="presOf" srcId="{C92C4311-517F-426F-A88E-1F1BEAD7A276}" destId="{93CC9595-69C5-4804-B7F6-9212AD6A42CE}" srcOrd="0" destOrd="0" presId="urn:microsoft.com/office/officeart/2005/8/layout/venn1"/>
    <dgm:cxn modelId="{F7E5A6FE-653C-4D3D-9AE9-DEB952734D92}" srcId="{87F0E5AA-5EAF-46AD-B78B-868C78BF917F}" destId="{87E9BAE7-37E5-4425-ADC3-3E4140712792}" srcOrd="1" destOrd="0" parTransId="{48220CEF-4781-41C2-A85D-93978377B6A8}" sibTransId="{E508F28E-6E77-4A47-B468-0ACB5D98036C}"/>
    <dgm:cxn modelId="{D55C5CFE-87DA-4B70-9339-1770A8135D41}" type="presOf" srcId="{87F0E5AA-5EAF-46AD-B78B-868C78BF917F}" destId="{7D63D70C-DBC7-48F9-A086-5441B7614175}" srcOrd="0" destOrd="0" presId="urn:microsoft.com/office/officeart/2005/8/layout/venn1"/>
    <dgm:cxn modelId="{A88D302D-3C62-49F2-BF7C-16FDCA2951E2}" type="presOf" srcId="{87E9BAE7-37E5-4425-ADC3-3E4140712792}" destId="{84CCA49B-3A55-49C0-BC91-E45573B53823}" srcOrd="0" destOrd="0" presId="urn:microsoft.com/office/officeart/2005/8/layout/venn1"/>
    <dgm:cxn modelId="{6C69A2EF-6DF9-46E6-A76B-3FC24C1A7148}" srcId="{87F0E5AA-5EAF-46AD-B78B-868C78BF917F}" destId="{6C24F210-1CA8-433F-BD67-CBB804AF26E8}" srcOrd="5" destOrd="0" parTransId="{BA4B793A-6BCB-4002-8D56-E197A58EDBF8}" sibTransId="{DF91F52E-F152-44E1-9BF5-F55F1A5F03AB}"/>
    <dgm:cxn modelId="{2F5069FF-FEEA-40E9-A819-7A15CBE10F6E}" srcId="{87F0E5AA-5EAF-46AD-B78B-868C78BF917F}" destId="{3BFFC49F-BD0E-448F-B571-64C693BBC2FA}" srcOrd="4" destOrd="0" parTransId="{95190901-4069-4B67-8945-82C3690030C1}" sibTransId="{148A5448-2002-4C6E-8D43-ADB70F97452A}"/>
    <dgm:cxn modelId="{29901077-C608-4C1F-88B2-815B6798FD70}" srcId="{87F0E5AA-5EAF-46AD-B78B-868C78BF917F}" destId="{4B8C094B-6C66-401D-BB87-2E043D044590}" srcOrd="2" destOrd="0" parTransId="{0C423117-9EB9-494D-B51D-F537D50493D9}" sibTransId="{679D4FD5-C84A-47A8-88B0-CBE11BB894F0}"/>
    <dgm:cxn modelId="{BF758D05-D63C-4BE4-A1C8-E371E704ABD7}" type="presOf" srcId="{4B8C094B-6C66-401D-BB87-2E043D044590}" destId="{E2F59A57-EA3C-41FE-8170-252643598576}" srcOrd="0" destOrd="0" presId="urn:microsoft.com/office/officeart/2005/8/layout/venn1"/>
    <dgm:cxn modelId="{8D33C15C-9687-499E-85C3-D8D0B3BCB1FE}" type="presParOf" srcId="{7D63D70C-DBC7-48F9-A086-5441B7614175}" destId="{C2D12E81-57E4-4667-A9A2-3ACF638CD7B6}" srcOrd="0" destOrd="0" presId="urn:microsoft.com/office/officeart/2005/8/layout/venn1"/>
    <dgm:cxn modelId="{7B018E9C-D6F7-41B5-9E1A-42B94454A44D}" type="presParOf" srcId="{7D63D70C-DBC7-48F9-A086-5441B7614175}" destId="{93CC9595-69C5-4804-B7F6-9212AD6A42CE}" srcOrd="1" destOrd="0" presId="urn:microsoft.com/office/officeart/2005/8/layout/venn1"/>
    <dgm:cxn modelId="{62B04B19-03AE-43FE-97E2-B4E8CB3FD7E6}" type="presParOf" srcId="{7D63D70C-DBC7-48F9-A086-5441B7614175}" destId="{6C2A4303-DDC5-46F1-8FC7-D6AD97012370}" srcOrd="2" destOrd="0" presId="urn:microsoft.com/office/officeart/2005/8/layout/venn1"/>
    <dgm:cxn modelId="{1DAC7509-2214-415D-B814-A2E6D58E218B}" type="presParOf" srcId="{7D63D70C-DBC7-48F9-A086-5441B7614175}" destId="{84CCA49B-3A55-49C0-BC91-E45573B53823}" srcOrd="3" destOrd="0" presId="urn:microsoft.com/office/officeart/2005/8/layout/venn1"/>
    <dgm:cxn modelId="{8798276B-6DCF-4C61-BB5B-35A630B06C3E}" type="presParOf" srcId="{7D63D70C-DBC7-48F9-A086-5441B7614175}" destId="{82CED345-0406-4AD5-8B76-E3B70CC77398}" srcOrd="4" destOrd="0" presId="urn:microsoft.com/office/officeart/2005/8/layout/venn1"/>
    <dgm:cxn modelId="{CBD935B5-105E-4A2A-9025-C636C08A16ED}" type="presParOf" srcId="{7D63D70C-DBC7-48F9-A086-5441B7614175}" destId="{E2F59A57-EA3C-41FE-8170-252643598576}" srcOrd="5" destOrd="0" presId="urn:microsoft.com/office/officeart/2005/8/layout/venn1"/>
    <dgm:cxn modelId="{CC28406F-B7AA-4D95-AE4F-11AC54C66744}" type="presParOf" srcId="{7D63D70C-DBC7-48F9-A086-5441B7614175}" destId="{5F20B7B9-518E-4A35-8B48-26001B1ADE36}" srcOrd="6" destOrd="0" presId="urn:microsoft.com/office/officeart/2005/8/layout/venn1"/>
    <dgm:cxn modelId="{7F029867-7F18-4BC3-8D42-839004C61B43}" type="presParOf" srcId="{7D63D70C-DBC7-48F9-A086-5441B7614175}" destId="{FA41E759-496C-46C5-A9BD-D1D247A33714}" srcOrd="7" destOrd="0" presId="urn:microsoft.com/office/officeart/2005/8/layout/venn1"/>
    <dgm:cxn modelId="{3C575507-6145-4CB8-825B-4E408C5F6088}" type="presParOf" srcId="{7D63D70C-DBC7-48F9-A086-5441B7614175}" destId="{C7D87154-7428-4AC5-9EE3-99073EBC446E}" srcOrd="8" destOrd="0" presId="urn:microsoft.com/office/officeart/2005/8/layout/venn1"/>
    <dgm:cxn modelId="{AC98954C-4185-4D6F-9619-218A4E57C708}" type="presParOf" srcId="{7D63D70C-DBC7-48F9-A086-5441B7614175}" destId="{BBD4BFB9-2416-46C3-A341-478CE2462350}" srcOrd="9" destOrd="0" presId="urn:microsoft.com/office/officeart/2005/8/layout/venn1"/>
    <dgm:cxn modelId="{D2F675B9-54E9-4CCA-A6BC-20ACE756FA0B}" type="presParOf" srcId="{7D63D70C-DBC7-48F9-A086-5441B7614175}" destId="{2BB2DD70-63DB-454E-A385-CB0174B7B7F4}" srcOrd="10" destOrd="0" presId="urn:microsoft.com/office/officeart/2005/8/layout/venn1"/>
    <dgm:cxn modelId="{1D7FA74A-C8D9-40E8-9FF8-75BBDB7F3BDA}" type="presParOf" srcId="{7D63D70C-DBC7-48F9-A086-5441B7614175}" destId="{16939DD9-68DE-4E50-9F4E-1B62829B810F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D49D3-2D96-453D-A8C6-42353E0FF2D1}">
      <dsp:nvSpPr>
        <dsp:cNvPr id="0" name=""/>
        <dsp:cNvSpPr/>
      </dsp:nvSpPr>
      <dsp:spPr>
        <a:xfrm>
          <a:off x="839710" y="1016368"/>
          <a:ext cx="4726892" cy="4726892"/>
        </a:xfrm>
        <a:prstGeom prst="blockArc">
          <a:avLst>
            <a:gd name="adj1" fmla="val 12400219"/>
            <a:gd name="adj2" fmla="val 1746769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DF1FA-86B6-4013-9E17-1637805AB68E}">
      <dsp:nvSpPr>
        <dsp:cNvPr id="0" name=""/>
        <dsp:cNvSpPr/>
      </dsp:nvSpPr>
      <dsp:spPr>
        <a:xfrm>
          <a:off x="999839" y="602589"/>
          <a:ext cx="4726892" cy="4726892"/>
        </a:xfrm>
        <a:prstGeom prst="blockArc">
          <a:avLst>
            <a:gd name="adj1" fmla="val 8105833"/>
            <a:gd name="adj2" fmla="val 1173850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75E87-1B58-4644-B5C7-7FEF08C68F6B}">
      <dsp:nvSpPr>
        <dsp:cNvPr id="0" name=""/>
        <dsp:cNvSpPr/>
      </dsp:nvSpPr>
      <dsp:spPr>
        <a:xfrm>
          <a:off x="1282009" y="946418"/>
          <a:ext cx="4726892" cy="4726892"/>
        </a:xfrm>
        <a:prstGeom prst="blockArc">
          <a:avLst>
            <a:gd name="adj1" fmla="val 2781861"/>
            <a:gd name="adj2" fmla="val 8769205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5C2F6-F92C-4A21-9212-FE997A7226DD}">
      <dsp:nvSpPr>
        <dsp:cNvPr id="0" name=""/>
        <dsp:cNvSpPr/>
      </dsp:nvSpPr>
      <dsp:spPr>
        <a:xfrm>
          <a:off x="1515199" y="751697"/>
          <a:ext cx="4726892" cy="4726892"/>
        </a:xfrm>
        <a:prstGeom prst="blockArc">
          <a:avLst>
            <a:gd name="adj1" fmla="val 20910581"/>
            <a:gd name="adj2" fmla="val 3234579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0E7AB9-36FB-4A5A-8DCF-A36030268DFB}">
      <dsp:nvSpPr>
        <dsp:cNvPr id="0" name=""/>
        <dsp:cNvSpPr/>
      </dsp:nvSpPr>
      <dsp:spPr>
        <a:xfrm>
          <a:off x="1643052" y="1171381"/>
          <a:ext cx="4726892" cy="4726892"/>
        </a:xfrm>
        <a:prstGeom prst="blockArc">
          <a:avLst>
            <a:gd name="adj1" fmla="val 16242892"/>
            <a:gd name="adj2" fmla="val 2025628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10410-D423-4D4B-9EA1-D06562DF94BA}">
      <dsp:nvSpPr>
        <dsp:cNvPr id="0" name=""/>
        <dsp:cNvSpPr/>
      </dsp:nvSpPr>
      <dsp:spPr>
        <a:xfrm>
          <a:off x="2763476" y="1823330"/>
          <a:ext cx="2528065" cy="2497022"/>
        </a:xfrm>
        <a:prstGeom prst="ellipse">
          <a:avLst/>
        </a:prstGeom>
        <a:solidFill>
          <a:srgbClr val="FF99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b="1" kern="1200" dirty="0" smtClean="0"/>
            <a:t>CFTR</a:t>
          </a:r>
          <a:endParaRPr lang="it-IT" sz="3600" b="1" kern="1200" dirty="0"/>
        </a:p>
      </dsp:txBody>
      <dsp:txXfrm>
        <a:off x="3133703" y="2189010"/>
        <a:ext cx="1787611" cy="1765662"/>
      </dsp:txXfrm>
    </dsp:sp>
    <dsp:sp modelId="{6B16FE59-F6F7-464F-B317-63946E7CBE2A}">
      <dsp:nvSpPr>
        <dsp:cNvPr id="0" name=""/>
        <dsp:cNvSpPr/>
      </dsp:nvSpPr>
      <dsp:spPr>
        <a:xfrm>
          <a:off x="2873269" y="464482"/>
          <a:ext cx="2324062" cy="1523875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miRNA</a:t>
          </a:r>
          <a:endParaRPr lang="it-IT" sz="1600" kern="1200" dirty="0"/>
        </a:p>
      </dsp:txBody>
      <dsp:txXfrm>
        <a:off x="3213620" y="687648"/>
        <a:ext cx="1643360" cy="1077543"/>
      </dsp:txXfrm>
    </dsp:sp>
    <dsp:sp modelId="{FBDC5813-381C-4B19-A70D-D84EE68DB45B}">
      <dsp:nvSpPr>
        <dsp:cNvPr id="0" name=""/>
        <dsp:cNvSpPr/>
      </dsp:nvSpPr>
      <dsp:spPr>
        <a:xfrm>
          <a:off x="4978933" y="1893329"/>
          <a:ext cx="2324062" cy="15238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Transcription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factors</a:t>
          </a:r>
          <a:endParaRPr lang="it-IT" sz="1600" kern="1200" dirty="0"/>
        </a:p>
      </dsp:txBody>
      <dsp:txXfrm>
        <a:off x="5319284" y="2116495"/>
        <a:ext cx="1643360" cy="1077543"/>
      </dsp:txXfrm>
    </dsp:sp>
    <dsp:sp modelId="{66B3C98F-2E11-4F76-A8AD-A82F16B9E48B}">
      <dsp:nvSpPr>
        <dsp:cNvPr id="0" name=""/>
        <dsp:cNvSpPr/>
      </dsp:nvSpPr>
      <dsp:spPr>
        <a:xfrm>
          <a:off x="4076511" y="4218749"/>
          <a:ext cx="2324062" cy="15238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Modifier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genes</a:t>
          </a:r>
          <a:endParaRPr lang="it-IT" sz="1600" kern="1200" dirty="0"/>
        </a:p>
      </dsp:txBody>
      <dsp:txXfrm>
        <a:off x="4416862" y="4441915"/>
        <a:ext cx="1643360" cy="1077543"/>
      </dsp:txXfrm>
    </dsp:sp>
    <dsp:sp modelId="{80D0598A-1F70-4389-8D72-604AD60A5AD1}">
      <dsp:nvSpPr>
        <dsp:cNvPr id="0" name=""/>
        <dsp:cNvSpPr/>
      </dsp:nvSpPr>
      <dsp:spPr>
        <a:xfrm>
          <a:off x="566069" y="3833742"/>
          <a:ext cx="2324062" cy="1523875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Methylome</a:t>
          </a:r>
          <a:r>
            <a:rPr lang="it-IT" sz="1600" kern="1200" dirty="0" smtClean="0"/>
            <a:t> </a:t>
          </a:r>
          <a:endParaRPr lang="it-IT" sz="1600" kern="1200" dirty="0"/>
        </a:p>
      </dsp:txBody>
      <dsp:txXfrm>
        <a:off x="906420" y="4056908"/>
        <a:ext cx="1643360" cy="1077543"/>
      </dsp:txXfrm>
    </dsp:sp>
    <dsp:sp modelId="{7A89364C-889E-4F24-A50F-0BECE8D35889}">
      <dsp:nvSpPr>
        <dsp:cNvPr id="0" name=""/>
        <dsp:cNvSpPr/>
      </dsp:nvSpPr>
      <dsp:spPr>
        <a:xfrm>
          <a:off x="0" y="1577661"/>
          <a:ext cx="2280388" cy="1531860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Chromatin</a:t>
          </a:r>
          <a:endParaRPr lang="it-IT" sz="1600" kern="1200" dirty="0"/>
        </a:p>
      </dsp:txBody>
      <dsp:txXfrm>
        <a:off x="333955" y="1801997"/>
        <a:ext cx="1612478" cy="1083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275E87-1B58-4644-B5C7-7FEF08C68F6B}">
      <dsp:nvSpPr>
        <dsp:cNvPr id="0" name=""/>
        <dsp:cNvSpPr/>
      </dsp:nvSpPr>
      <dsp:spPr>
        <a:xfrm>
          <a:off x="1308938" y="652808"/>
          <a:ext cx="4255117" cy="4255117"/>
        </a:xfrm>
        <a:prstGeom prst="blockArc">
          <a:avLst>
            <a:gd name="adj1" fmla="val 12560424"/>
            <a:gd name="adj2" fmla="val 16973428"/>
            <a:gd name="adj3" fmla="val 4525"/>
          </a:avLst>
        </a:prstGeom>
        <a:gradFill rotWithShape="0">
          <a:gsLst>
            <a:gs pos="0">
              <a:schemeClr val="accent5">
                <a:hueOff val="-8522608"/>
                <a:satOff val="10158"/>
                <a:lumOff val="8235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8522608"/>
                <a:satOff val="10158"/>
                <a:lumOff val="8235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09EBD0-35D7-4CB9-A110-C74ED8FFA432}">
      <dsp:nvSpPr>
        <dsp:cNvPr id="0" name=""/>
        <dsp:cNvSpPr/>
      </dsp:nvSpPr>
      <dsp:spPr>
        <a:xfrm>
          <a:off x="1317218" y="637936"/>
          <a:ext cx="4255117" cy="4255117"/>
        </a:xfrm>
        <a:prstGeom prst="blockArc">
          <a:avLst>
            <a:gd name="adj1" fmla="val 9495312"/>
            <a:gd name="adj2" fmla="val 12532284"/>
            <a:gd name="adj3" fmla="val 4525"/>
          </a:avLst>
        </a:prstGeom>
        <a:gradFill rotWithShape="0">
          <a:gsLst>
            <a:gs pos="0">
              <a:schemeClr val="accent5">
                <a:hueOff val="-6818087"/>
                <a:satOff val="8126"/>
                <a:lumOff val="6588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6818087"/>
                <a:satOff val="8126"/>
                <a:lumOff val="6588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CE3CB2-90B1-43A6-80F3-96141CE75DED}">
      <dsp:nvSpPr>
        <dsp:cNvPr id="0" name=""/>
        <dsp:cNvSpPr/>
      </dsp:nvSpPr>
      <dsp:spPr>
        <a:xfrm>
          <a:off x="1296887" y="588799"/>
          <a:ext cx="4255117" cy="4255117"/>
        </a:xfrm>
        <a:prstGeom prst="blockArc">
          <a:avLst>
            <a:gd name="adj1" fmla="val 4928774"/>
            <a:gd name="adj2" fmla="val 9407395"/>
            <a:gd name="adj3" fmla="val 4525"/>
          </a:avLst>
        </a:prstGeom>
        <a:gradFill rotWithShape="0">
          <a:gsLst>
            <a:gs pos="0">
              <a:schemeClr val="accent5">
                <a:hueOff val="-5113565"/>
                <a:satOff val="6095"/>
                <a:lumOff val="4941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5113565"/>
                <a:satOff val="6095"/>
                <a:lumOff val="4941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9AFF2C-2F1B-4461-82B6-82AD1361167E}">
      <dsp:nvSpPr>
        <dsp:cNvPr id="0" name=""/>
        <dsp:cNvSpPr/>
      </dsp:nvSpPr>
      <dsp:spPr>
        <a:xfrm>
          <a:off x="2156691" y="650564"/>
          <a:ext cx="4255117" cy="4255117"/>
        </a:xfrm>
        <a:prstGeom prst="blockArc">
          <a:avLst>
            <a:gd name="adj1" fmla="val 1565475"/>
            <a:gd name="adj2" fmla="val 6364291"/>
            <a:gd name="adj3" fmla="val 4525"/>
          </a:avLst>
        </a:prstGeom>
        <a:gradFill rotWithShape="0">
          <a:gsLst>
            <a:gs pos="0">
              <a:schemeClr val="accent5">
                <a:hueOff val="-3409043"/>
                <a:satOff val="4063"/>
                <a:lumOff val="3294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3409043"/>
                <a:satOff val="4063"/>
                <a:lumOff val="3294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815BD-52DC-452B-A9EF-8BC72DFB8978}">
      <dsp:nvSpPr>
        <dsp:cNvPr id="0" name=""/>
        <dsp:cNvSpPr/>
      </dsp:nvSpPr>
      <dsp:spPr>
        <a:xfrm>
          <a:off x="2132418" y="701894"/>
          <a:ext cx="4255117" cy="4255117"/>
        </a:xfrm>
        <a:prstGeom prst="blockArc">
          <a:avLst>
            <a:gd name="adj1" fmla="val 20148785"/>
            <a:gd name="adj2" fmla="val 1471602"/>
            <a:gd name="adj3" fmla="val 4525"/>
          </a:avLst>
        </a:prstGeom>
        <a:gradFill rotWithShape="0">
          <a:gsLst>
            <a:gs pos="0">
              <a:schemeClr val="accent5">
                <a:hueOff val="-1704522"/>
                <a:satOff val="2032"/>
                <a:lumOff val="1647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1704522"/>
                <a:satOff val="2032"/>
                <a:lumOff val="1647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85C2F6-F92C-4A21-9212-FE997A7226DD}">
      <dsp:nvSpPr>
        <dsp:cNvPr id="0" name=""/>
        <dsp:cNvSpPr/>
      </dsp:nvSpPr>
      <dsp:spPr>
        <a:xfrm>
          <a:off x="2120942" y="675868"/>
          <a:ext cx="4255117" cy="4255117"/>
        </a:xfrm>
        <a:prstGeom prst="blockArc">
          <a:avLst>
            <a:gd name="adj1" fmla="val 15621775"/>
            <a:gd name="adj2" fmla="val 20195809"/>
            <a:gd name="adj3" fmla="val 4525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F10410-D423-4D4B-9EA1-D06562DF94BA}">
      <dsp:nvSpPr>
        <dsp:cNvPr id="0" name=""/>
        <dsp:cNvSpPr/>
      </dsp:nvSpPr>
      <dsp:spPr>
        <a:xfrm>
          <a:off x="2595066" y="1500709"/>
          <a:ext cx="2508705" cy="2499632"/>
        </a:xfrm>
        <a:prstGeom prst="ellipse">
          <a:avLst/>
        </a:prstGeom>
        <a:solidFill>
          <a:srgbClr val="FF990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CFTR </a:t>
          </a:r>
          <a:r>
            <a:rPr lang="it-IT" sz="2000" b="1" kern="1200" dirty="0" err="1" smtClean="0"/>
            <a:t>intragenic</a:t>
          </a:r>
          <a:r>
            <a:rPr lang="it-IT" sz="2000" b="1" kern="1200" dirty="0" smtClean="0"/>
            <a:t> </a:t>
          </a:r>
          <a:r>
            <a:rPr lang="it-IT" sz="2000" b="1" kern="1200" dirty="0" err="1" smtClean="0"/>
            <a:t>variability</a:t>
          </a:r>
          <a:endParaRPr lang="it-IT" sz="2000" b="1" kern="1200" dirty="0"/>
        </a:p>
      </dsp:txBody>
      <dsp:txXfrm>
        <a:off x="2962457" y="1866772"/>
        <a:ext cx="1773923" cy="1767506"/>
      </dsp:txXfrm>
    </dsp:sp>
    <dsp:sp modelId="{FBDC5813-381C-4B19-A70D-D84EE68DB45B}">
      <dsp:nvSpPr>
        <dsp:cNvPr id="0" name=""/>
        <dsp:cNvSpPr/>
      </dsp:nvSpPr>
      <dsp:spPr>
        <a:xfrm>
          <a:off x="2580025" y="-71999"/>
          <a:ext cx="2640732" cy="165070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Epigenetic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transcriptional</a:t>
          </a:r>
          <a:r>
            <a:rPr lang="it-IT" sz="1600" kern="1200" dirty="0" smtClean="0"/>
            <a:t> control: </a:t>
          </a:r>
          <a:r>
            <a:rPr lang="it-IT" sz="1600" kern="1200" dirty="0" err="1" smtClean="0"/>
            <a:t>chromatin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structure</a:t>
          </a:r>
          <a:r>
            <a:rPr lang="it-IT" sz="1600" kern="1200" dirty="0" smtClean="0"/>
            <a:t> and DNA </a:t>
          </a:r>
          <a:r>
            <a:rPr lang="it-IT" sz="1600" kern="1200" dirty="0" err="1" smtClean="0"/>
            <a:t>methylation</a:t>
          </a:r>
          <a:endParaRPr lang="it-IT" sz="1600" kern="1200" dirty="0"/>
        </a:p>
      </dsp:txBody>
      <dsp:txXfrm>
        <a:off x="2966751" y="169740"/>
        <a:ext cx="1867280" cy="1167222"/>
      </dsp:txXfrm>
    </dsp:sp>
    <dsp:sp modelId="{557E6710-1F9D-4F52-9C38-62155005BA68}">
      <dsp:nvSpPr>
        <dsp:cNvPr id="0" name=""/>
        <dsp:cNvSpPr/>
      </dsp:nvSpPr>
      <dsp:spPr>
        <a:xfrm>
          <a:off x="4836487" y="1152133"/>
          <a:ext cx="2640732" cy="1650700"/>
        </a:xfrm>
        <a:prstGeom prst="ellipse">
          <a:avLst/>
        </a:prstGeom>
        <a:gradFill rotWithShape="0">
          <a:gsLst>
            <a:gs pos="0">
              <a:schemeClr val="accent5">
                <a:hueOff val="-1704522"/>
                <a:satOff val="2032"/>
                <a:lumOff val="1647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1704522"/>
                <a:satOff val="2032"/>
                <a:lumOff val="1647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Transcriptional</a:t>
          </a:r>
          <a:r>
            <a:rPr lang="it-IT" sz="1600" kern="1200" dirty="0" smtClean="0"/>
            <a:t> control by </a:t>
          </a:r>
          <a:r>
            <a:rPr lang="it-IT" sz="1600" kern="1200" dirty="0" err="1" smtClean="0"/>
            <a:t>transcription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factors</a:t>
          </a:r>
          <a:r>
            <a:rPr lang="it-IT" sz="1600" kern="1200" dirty="0" smtClean="0"/>
            <a:t> </a:t>
          </a:r>
          <a:endParaRPr lang="it-IT" sz="1600" kern="1200" dirty="0"/>
        </a:p>
      </dsp:txBody>
      <dsp:txXfrm>
        <a:off x="5223213" y="1393872"/>
        <a:ext cx="1867280" cy="1167222"/>
      </dsp:txXfrm>
    </dsp:sp>
    <dsp:sp modelId="{2674E0D5-793A-4A47-B187-10A5651D97F2}">
      <dsp:nvSpPr>
        <dsp:cNvPr id="0" name=""/>
        <dsp:cNvSpPr/>
      </dsp:nvSpPr>
      <dsp:spPr>
        <a:xfrm>
          <a:off x="4692478" y="2952328"/>
          <a:ext cx="2918577" cy="1480656"/>
        </a:xfrm>
        <a:prstGeom prst="ellipse">
          <a:avLst/>
        </a:prstGeom>
        <a:gradFill rotWithShape="0">
          <a:gsLst>
            <a:gs pos="0">
              <a:schemeClr val="accent5">
                <a:hueOff val="-3409043"/>
                <a:satOff val="4063"/>
                <a:lumOff val="3294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3409043"/>
                <a:satOff val="4063"/>
                <a:lumOff val="3294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pre-mRNA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maturation</a:t>
          </a:r>
          <a:endParaRPr lang="it-IT" sz="1600" kern="1200" dirty="0"/>
        </a:p>
      </dsp:txBody>
      <dsp:txXfrm>
        <a:off x="5119894" y="3169165"/>
        <a:ext cx="2063745" cy="1046982"/>
      </dsp:txXfrm>
    </dsp:sp>
    <dsp:sp modelId="{F64794AF-5322-4406-A6F8-60CCC7E62FB1}">
      <dsp:nvSpPr>
        <dsp:cNvPr id="0" name=""/>
        <dsp:cNvSpPr/>
      </dsp:nvSpPr>
      <dsp:spPr>
        <a:xfrm>
          <a:off x="2388222" y="3950924"/>
          <a:ext cx="2640732" cy="1650700"/>
        </a:xfrm>
        <a:prstGeom prst="ellipse">
          <a:avLst/>
        </a:prstGeom>
        <a:gradFill rotWithShape="0">
          <a:gsLst>
            <a:gs pos="0">
              <a:schemeClr val="accent5">
                <a:hueOff val="-5113565"/>
                <a:satOff val="6095"/>
                <a:lumOff val="4941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5113565"/>
                <a:satOff val="6095"/>
                <a:lumOff val="4941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Post-</a:t>
          </a:r>
          <a:r>
            <a:rPr lang="it-IT" sz="1600" kern="1200" dirty="0" err="1" smtClean="0"/>
            <a:t>transcriptional</a:t>
          </a:r>
          <a:r>
            <a:rPr lang="it-IT" sz="1600" kern="1200" dirty="0" smtClean="0"/>
            <a:t> control by </a:t>
          </a:r>
          <a:r>
            <a:rPr lang="it-IT" sz="1600" kern="1200" dirty="0" err="1" smtClean="0"/>
            <a:t>miRNA</a:t>
          </a:r>
          <a:endParaRPr lang="it-IT" sz="1600" kern="1200" dirty="0"/>
        </a:p>
      </dsp:txBody>
      <dsp:txXfrm>
        <a:off x="2774948" y="4192663"/>
        <a:ext cx="1867280" cy="1167222"/>
      </dsp:txXfrm>
    </dsp:sp>
    <dsp:sp modelId="{17482728-91FF-4326-84CF-980FAAD5E1EA}">
      <dsp:nvSpPr>
        <dsp:cNvPr id="0" name=""/>
        <dsp:cNvSpPr/>
      </dsp:nvSpPr>
      <dsp:spPr>
        <a:xfrm>
          <a:off x="155975" y="2736301"/>
          <a:ext cx="2714690" cy="1599126"/>
        </a:xfrm>
        <a:prstGeom prst="ellipse">
          <a:avLst/>
        </a:prstGeom>
        <a:gradFill rotWithShape="0">
          <a:gsLst>
            <a:gs pos="0">
              <a:schemeClr val="accent5">
                <a:hueOff val="-6818087"/>
                <a:satOff val="8126"/>
                <a:lumOff val="6588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6818087"/>
                <a:satOff val="8126"/>
                <a:lumOff val="6588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Post-translational modifications and processing</a:t>
          </a:r>
          <a:endParaRPr lang="it-IT" sz="1600" kern="1200" dirty="0"/>
        </a:p>
      </dsp:txBody>
      <dsp:txXfrm>
        <a:off x="553532" y="2970488"/>
        <a:ext cx="1919576" cy="1130752"/>
      </dsp:txXfrm>
    </dsp:sp>
    <dsp:sp modelId="{66B3C98F-2E11-4F76-A8AD-A82F16B9E48B}">
      <dsp:nvSpPr>
        <dsp:cNvPr id="0" name=""/>
        <dsp:cNvSpPr/>
      </dsp:nvSpPr>
      <dsp:spPr>
        <a:xfrm>
          <a:off x="303449" y="936106"/>
          <a:ext cx="2640732" cy="1650700"/>
        </a:xfrm>
        <a:prstGeom prst="ellipse">
          <a:avLst/>
        </a:prstGeom>
        <a:gradFill rotWithShape="0">
          <a:gsLst>
            <a:gs pos="0">
              <a:schemeClr val="accent5">
                <a:hueOff val="-8522608"/>
                <a:satOff val="10158"/>
                <a:lumOff val="8235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5">
                <a:hueOff val="-8522608"/>
                <a:satOff val="10158"/>
                <a:lumOff val="8235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Channel </a:t>
          </a:r>
          <a:r>
            <a:rPr lang="it-IT" sz="1600" kern="1200" dirty="0" err="1" smtClean="0"/>
            <a:t>conductance</a:t>
          </a:r>
          <a:r>
            <a:rPr lang="it-IT" sz="1600" kern="1200" dirty="0" smtClean="0"/>
            <a:t> and </a:t>
          </a:r>
          <a:r>
            <a:rPr lang="it-IT" sz="1600" kern="1200" dirty="0" err="1" smtClean="0"/>
            <a:t>regulation</a:t>
          </a:r>
          <a:endParaRPr lang="it-IT" sz="1600" kern="1200" dirty="0"/>
        </a:p>
      </dsp:txBody>
      <dsp:txXfrm>
        <a:off x="690175" y="1177845"/>
        <a:ext cx="1867280" cy="11672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8D45E-513E-474E-BCBE-22F31AE43E73}">
      <dsp:nvSpPr>
        <dsp:cNvPr id="0" name=""/>
        <dsp:cNvSpPr/>
      </dsp:nvSpPr>
      <dsp:spPr>
        <a:xfrm>
          <a:off x="677888" y="886"/>
          <a:ext cx="2635385" cy="1134538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CFTR </a:t>
          </a:r>
          <a:r>
            <a:rPr lang="it-IT" sz="2200" kern="1200" dirty="0" err="1" smtClean="0"/>
            <a:t>intragenic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variation</a:t>
          </a:r>
          <a:r>
            <a:rPr lang="it-IT" sz="2200" kern="1200" dirty="0" smtClean="0"/>
            <a:t> </a:t>
          </a:r>
        </a:p>
      </dsp:txBody>
      <dsp:txXfrm>
        <a:off x="1063831" y="167035"/>
        <a:ext cx="1863499" cy="802240"/>
      </dsp:txXfrm>
    </dsp:sp>
    <dsp:sp modelId="{9B8CF715-A9CD-4A55-A660-FD067D787DE0}">
      <dsp:nvSpPr>
        <dsp:cNvPr id="0" name=""/>
        <dsp:cNvSpPr/>
      </dsp:nvSpPr>
      <dsp:spPr>
        <a:xfrm>
          <a:off x="1855023" y="1172131"/>
          <a:ext cx="281116" cy="262191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/>
        </a:p>
      </dsp:txBody>
      <dsp:txXfrm>
        <a:off x="1892285" y="1272393"/>
        <a:ext cx="206592" cy="61667"/>
      </dsp:txXfrm>
    </dsp:sp>
    <dsp:sp modelId="{68FAC9AE-FE17-43CB-9C31-906C8CB5F7DC}">
      <dsp:nvSpPr>
        <dsp:cNvPr id="0" name=""/>
        <dsp:cNvSpPr/>
      </dsp:nvSpPr>
      <dsp:spPr>
        <a:xfrm>
          <a:off x="677888" y="1471029"/>
          <a:ext cx="2635385" cy="1134538"/>
        </a:xfrm>
        <a:prstGeom prst="ellipse">
          <a:avLst/>
        </a:prstGeom>
        <a:solidFill>
          <a:schemeClr val="accent2">
            <a:shade val="50000"/>
            <a:hueOff val="-130299"/>
            <a:satOff val="1754"/>
            <a:lumOff val="172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 smtClean="0"/>
            <a:t>Molecular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function</a:t>
          </a:r>
          <a:endParaRPr lang="it-IT" sz="2200" kern="1200" dirty="0"/>
        </a:p>
      </dsp:txBody>
      <dsp:txXfrm>
        <a:off x="1063831" y="1637178"/>
        <a:ext cx="1863499" cy="802240"/>
      </dsp:txXfrm>
    </dsp:sp>
    <dsp:sp modelId="{F66EFB4B-8B4C-499A-97EE-B67DA82FCFEB}">
      <dsp:nvSpPr>
        <dsp:cNvPr id="0" name=""/>
        <dsp:cNvSpPr/>
      </dsp:nvSpPr>
      <dsp:spPr>
        <a:xfrm>
          <a:off x="1855023" y="2642274"/>
          <a:ext cx="281116" cy="262191"/>
        </a:xfrm>
        <a:prstGeom prst="mathPlus">
          <a:avLst/>
        </a:prstGeom>
        <a:solidFill>
          <a:schemeClr val="accent2">
            <a:shade val="90000"/>
            <a:hueOff val="-156770"/>
            <a:satOff val="-2029"/>
            <a:lumOff val="1396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/>
        </a:p>
      </dsp:txBody>
      <dsp:txXfrm>
        <a:off x="1892285" y="2742536"/>
        <a:ext cx="206592" cy="61667"/>
      </dsp:txXfrm>
    </dsp:sp>
    <dsp:sp modelId="{106C0B02-5BD5-4AEB-968E-405B3EDBA24C}">
      <dsp:nvSpPr>
        <dsp:cNvPr id="0" name=""/>
        <dsp:cNvSpPr/>
      </dsp:nvSpPr>
      <dsp:spPr>
        <a:xfrm>
          <a:off x="695170" y="2941172"/>
          <a:ext cx="2600821" cy="1060405"/>
        </a:xfrm>
        <a:prstGeom prst="ellipse">
          <a:avLst/>
        </a:prstGeom>
        <a:solidFill>
          <a:schemeClr val="accent2">
            <a:shade val="50000"/>
            <a:hueOff val="-260598"/>
            <a:satOff val="3509"/>
            <a:lumOff val="345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 smtClean="0"/>
            <a:t>Biochemical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evaluation</a:t>
          </a:r>
          <a:endParaRPr lang="it-IT" sz="2200" kern="1200" dirty="0"/>
        </a:p>
      </dsp:txBody>
      <dsp:txXfrm>
        <a:off x="1076051" y="3096465"/>
        <a:ext cx="1839059" cy="749819"/>
      </dsp:txXfrm>
    </dsp:sp>
    <dsp:sp modelId="{CA78C770-E210-4304-9C28-EAED869D27EF}">
      <dsp:nvSpPr>
        <dsp:cNvPr id="0" name=""/>
        <dsp:cNvSpPr/>
      </dsp:nvSpPr>
      <dsp:spPr>
        <a:xfrm>
          <a:off x="1855023" y="4038285"/>
          <a:ext cx="281116" cy="262191"/>
        </a:xfrm>
        <a:prstGeom prst="mathPlus">
          <a:avLst/>
        </a:prstGeom>
        <a:solidFill>
          <a:schemeClr val="accent2">
            <a:shade val="90000"/>
            <a:hueOff val="-313541"/>
            <a:satOff val="-4058"/>
            <a:lumOff val="2793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/>
        </a:p>
      </dsp:txBody>
      <dsp:txXfrm>
        <a:off x="1892285" y="4138547"/>
        <a:ext cx="206592" cy="61667"/>
      </dsp:txXfrm>
    </dsp:sp>
    <dsp:sp modelId="{E9C0CA99-3B04-4B1B-88B2-3D5027BFC8EC}">
      <dsp:nvSpPr>
        <dsp:cNvPr id="0" name=""/>
        <dsp:cNvSpPr/>
      </dsp:nvSpPr>
      <dsp:spPr>
        <a:xfrm>
          <a:off x="677888" y="4337183"/>
          <a:ext cx="2635385" cy="1134538"/>
        </a:xfrm>
        <a:prstGeom prst="ellipse">
          <a:avLst/>
        </a:prstGeom>
        <a:solidFill>
          <a:schemeClr val="accent2">
            <a:shade val="50000"/>
            <a:hueOff val="-260598"/>
            <a:satOff val="3509"/>
            <a:lumOff val="345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 smtClean="0"/>
            <a:t>Clinical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presentation</a:t>
          </a:r>
          <a:endParaRPr lang="it-IT" sz="2200" kern="1200" dirty="0"/>
        </a:p>
      </dsp:txBody>
      <dsp:txXfrm>
        <a:off x="1063831" y="4503332"/>
        <a:ext cx="1863499" cy="802240"/>
      </dsp:txXfrm>
    </dsp:sp>
    <dsp:sp modelId="{BF0E0961-9B80-4115-9C38-B7A6B4C31573}">
      <dsp:nvSpPr>
        <dsp:cNvPr id="0" name=""/>
        <dsp:cNvSpPr/>
      </dsp:nvSpPr>
      <dsp:spPr>
        <a:xfrm rot="21599895">
          <a:off x="3432637" y="2575391"/>
          <a:ext cx="724531" cy="321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156770"/>
            <a:satOff val="-2029"/>
            <a:lumOff val="1396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>
        <a:off x="3432637" y="2639735"/>
        <a:ext cx="628017" cy="193028"/>
      </dsp:txXfrm>
    </dsp:sp>
    <dsp:sp modelId="{CAC94035-EDFE-4590-B804-CA4DCED2B7B5}">
      <dsp:nvSpPr>
        <dsp:cNvPr id="0" name=""/>
        <dsp:cNvSpPr/>
      </dsp:nvSpPr>
      <dsp:spPr>
        <a:xfrm>
          <a:off x="4248476" y="1604893"/>
          <a:ext cx="3226436" cy="2262585"/>
        </a:xfrm>
        <a:prstGeom prst="ellipse">
          <a:avLst/>
        </a:prstGeom>
        <a:solidFill>
          <a:schemeClr val="accent2">
            <a:shade val="50000"/>
            <a:hueOff val="-130299"/>
            <a:satOff val="1754"/>
            <a:lumOff val="172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Genotype</a:t>
          </a:r>
          <a:r>
            <a:rPr lang="it-IT" sz="2400" kern="1200" dirty="0" smtClean="0"/>
            <a:t> – </a:t>
          </a:r>
          <a:r>
            <a:rPr lang="it-IT" sz="2400" kern="1200" dirty="0" err="1" smtClean="0"/>
            <a:t>phenotype</a:t>
          </a:r>
          <a:r>
            <a:rPr lang="it-IT" sz="2400" kern="1200" dirty="0" smtClean="0"/>
            <a:t> </a:t>
          </a:r>
          <a:r>
            <a:rPr lang="it-IT" sz="2400" kern="1200" dirty="0" err="1" smtClean="0"/>
            <a:t>correlation</a:t>
          </a:r>
          <a:r>
            <a:rPr lang="it-IT" sz="2400" kern="1200" dirty="0" smtClean="0"/>
            <a:t>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u="sng" kern="1200" dirty="0" err="1" smtClean="0"/>
            <a:t>found</a:t>
          </a:r>
          <a:endParaRPr lang="it-IT" sz="2400" u="sng" kern="1200" dirty="0"/>
        </a:p>
      </dsp:txBody>
      <dsp:txXfrm>
        <a:off x="4720977" y="1936241"/>
        <a:ext cx="2281434" cy="15998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8D3F3-57B6-4FB9-8431-5CBA29FE4C0D}">
      <dsp:nvSpPr>
        <dsp:cNvPr id="0" name=""/>
        <dsp:cNvSpPr/>
      </dsp:nvSpPr>
      <dsp:spPr>
        <a:xfrm>
          <a:off x="209962" y="0"/>
          <a:ext cx="5112568" cy="5112568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0225A-1E69-44FD-BE10-A76EC37B4F07}">
      <dsp:nvSpPr>
        <dsp:cNvPr id="0" name=""/>
        <dsp:cNvSpPr/>
      </dsp:nvSpPr>
      <dsp:spPr>
        <a:xfrm>
          <a:off x="2568506" y="420577"/>
          <a:ext cx="4151901" cy="406810"/>
        </a:xfrm>
        <a:prstGeom prst="round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/>
            <a:t>Classic CF with PI</a:t>
          </a:r>
          <a:endParaRPr lang="it-IT" sz="1600" b="1" kern="1200" dirty="0"/>
        </a:p>
      </dsp:txBody>
      <dsp:txXfrm>
        <a:off x="2588365" y="440436"/>
        <a:ext cx="4112183" cy="367092"/>
      </dsp:txXfrm>
    </dsp:sp>
    <dsp:sp modelId="{E2821385-F782-4CEA-BF85-4E57CDC19E1C}">
      <dsp:nvSpPr>
        <dsp:cNvPr id="0" name=""/>
        <dsp:cNvSpPr/>
      </dsp:nvSpPr>
      <dsp:spPr>
        <a:xfrm>
          <a:off x="2555180" y="937153"/>
          <a:ext cx="4165227" cy="420234"/>
        </a:xfrm>
        <a:prstGeom prst="round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/>
            <a:t>Classic CF with PS</a:t>
          </a:r>
          <a:endParaRPr lang="it-IT" sz="1600" b="1" kern="1200" dirty="0"/>
        </a:p>
      </dsp:txBody>
      <dsp:txXfrm>
        <a:off x="2575694" y="957667"/>
        <a:ext cx="4124199" cy="379206"/>
      </dsp:txXfrm>
    </dsp:sp>
    <dsp:sp modelId="{3C118922-0EB4-48C1-B2F1-A45A090269FF}">
      <dsp:nvSpPr>
        <dsp:cNvPr id="0" name=""/>
        <dsp:cNvSpPr/>
      </dsp:nvSpPr>
      <dsp:spPr>
        <a:xfrm>
          <a:off x="2601073" y="1502256"/>
          <a:ext cx="4119334" cy="3200347"/>
        </a:xfrm>
        <a:prstGeom prst="round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/>
            <a:t>CFTR-RD / </a:t>
          </a:r>
          <a:r>
            <a:rPr lang="it-IT" sz="1600" b="1" kern="1200" dirty="0" err="1" smtClean="0"/>
            <a:t>atypical</a:t>
          </a:r>
          <a:endParaRPr lang="it-IT" sz="16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Idiopathic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pancreatitis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Disseminated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bronchiectasis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Nasal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polyposis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Chronic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rhinosinusitis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CBAVD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Metabolic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alkalosis</a:t>
          </a:r>
          <a:r>
            <a:rPr lang="it-IT" sz="1400" kern="1200" dirty="0" smtClean="0"/>
            <a:t>, </a:t>
          </a:r>
          <a:r>
            <a:rPr lang="it-IT" sz="1400" kern="1200" dirty="0" err="1" smtClean="0"/>
            <a:t>hypochloremia</a:t>
          </a:r>
          <a:r>
            <a:rPr lang="it-IT" sz="1400" kern="1200" dirty="0" smtClean="0"/>
            <a:t>, </a:t>
          </a:r>
          <a:r>
            <a:rPr lang="it-IT" sz="1400" kern="1200" dirty="0" err="1" smtClean="0"/>
            <a:t>hyponatriemia</a:t>
          </a:r>
          <a:r>
            <a:rPr lang="it-IT" sz="1400" kern="1200" dirty="0" smtClean="0"/>
            <a:t>, </a:t>
          </a:r>
          <a:r>
            <a:rPr lang="it-IT" sz="1400" kern="1200" dirty="0" err="1" smtClean="0"/>
            <a:t>hypokalemia</a:t>
          </a:r>
          <a:r>
            <a:rPr lang="it-IT" sz="1400" kern="1200" dirty="0" smtClean="0"/>
            <a:t> and </a:t>
          </a:r>
          <a:r>
            <a:rPr lang="it-IT" sz="1400" kern="1200" dirty="0" err="1" smtClean="0"/>
            <a:t>dehydration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err="1" smtClean="0"/>
            <a:t>Primary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sclerosing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cholangitis</a:t>
          </a:r>
          <a:r>
            <a:rPr lang="it-IT" sz="1400" kern="1200" dirty="0" smtClean="0"/>
            <a:t>, </a:t>
          </a:r>
          <a:r>
            <a:rPr lang="it-IT" sz="1400" kern="1200" dirty="0" err="1" smtClean="0"/>
            <a:t>biliary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cirrhosis</a:t>
          </a:r>
          <a:r>
            <a:rPr lang="it-IT" sz="1400" kern="1200" dirty="0" smtClean="0"/>
            <a:t> and </a:t>
          </a:r>
          <a:r>
            <a:rPr lang="it-IT" sz="1400" kern="1200" dirty="0" err="1" smtClean="0"/>
            <a:t>portal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hypertension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…………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kern="1200" dirty="0" smtClean="0"/>
            <a:t>…………</a:t>
          </a:r>
          <a:endParaRPr lang="it-IT" sz="1400" kern="1200" dirty="0"/>
        </a:p>
      </dsp:txBody>
      <dsp:txXfrm>
        <a:off x="2757301" y="1658484"/>
        <a:ext cx="3806878" cy="28878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2BAAC-B26F-44CF-9F8A-814A3C593FCD}">
      <dsp:nvSpPr>
        <dsp:cNvPr id="0" name=""/>
        <dsp:cNvSpPr/>
      </dsp:nvSpPr>
      <dsp:spPr>
        <a:xfrm>
          <a:off x="-79514" y="169658"/>
          <a:ext cx="8352928" cy="522058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DBA2D-DCA2-4AE4-902F-949ECBCD82BB}">
      <dsp:nvSpPr>
        <dsp:cNvPr id="0" name=""/>
        <dsp:cNvSpPr/>
      </dsp:nvSpPr>
      <dsp:spPr>
        <a:xfrm>
          <a:off x="743248" y="4051681"/>
          <a:ext cx="192117" cy="19211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45BAB-2A11-4E4E-8574-F8B435C4E5CB}">
      <dsp:nvSpPr>
        <dsp:cNvPr id="0" name=""/>
        <dsp:cNvSpPr/>
      </dsp:nvSpPr>
      <dsp:spPr>
        <a:xfrm>
          <a:off x="1404162" y="4579706"/>
          <a:ext cx="2286418" cy="325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9" tIns="0" rIns="0" bIns="0" numCol="1" spcCol="1270" anchor="t" anchorCtr="0">
          <a:noAutofit/>
        </a:bodyPr>
        <a:lstStyle/>
        <a:p>
          <a:pPr lvl="0" algn="ctr" defTabSz="711200">
            <a:lnSpc>
              <a:spcPts val="16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1) </a:t>
          </a:r>
          <a:r>
            <a:rPr lang="it-IT" sz="1600" kern="1200" dirty="0" err="1" smtClean="0"/>
            <a:t>Selection</a:t>
          </a:r>
          <a:r>
            <a:rPr lang="it-IT" sz="1600" kern="1200" dirty="0" smtClean="0"/>
            <a:t> of putative </a:t>
          </a:r>
          <a:r>
            <a:rPr lang="it-IT" sz="1600" kern="1200" dirty="0" err="1" smtClean="0"/>
            <a:t>mutations</a:t>
          </a:r>
          <a:r>
            <a:rPr lang="it-IT" sz="1600" kern="1200" dirty="0" smtClean="0"/>
            <a:t> </a:t>
          </a:r>
          <a:endParaRPr lang="it-IT" sz="1600" kern="1200" dirty="0"/>
        </a:p>
      </dsp:txBody>
      <dsp:txXfrm>
        <a:off x="1404162" y="4579706"/>
        <a:ext cx="2286418" cy="325037"/>
      </dsp:txXfrm>
    </dsp:sp>
    <dsp:sp modelId="{E369F984-302A-4177-B10E-4CEEA0E2E58B}">
      <dsp:nvSpPr>
        <dsp:cNvPr id="0" name=""/>
        <dsp:cNvSpPr/>
      </dsp:nvSpPr>
      <dsp:spPr>
        <a:xfrm>
          <a:off x="2100599" y="2837374"/>
          <a:ext cx="334117" cy="33411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5B486F-C070-489C-9D65-2954DE2F559B}">
      <dsp:nvSpPr>
        <dsp:cNvPr id="0" name=""/>
        <dsp:cNvSpPr/>
      </dsp:nvSpPr>
      <dsp:spPr>
        <a:xfrm>
          <a:off x="8" y="1588863"/>
          <a:ext cx="2688987" cy="845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042" tIns="0" rIns="0" bIns="0" numCol="1" spcCol="1270" anchor="t" anchorCtr="0">
          <a:noAutofit/>
        </a:bodyPr>
        <a:lstStyle/>
        <a:p>
          <a:pPr lvl="0" algn="ctr" defTabSz="711200">
            <a:lnSpc>
              <a:spcPts val="16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2) </a:t>
          </a:r>
          <a:r>
            <a:rPr lang="it-IT" sz="1600" kern="1200" dirty="0" err="1" smtClean="0"/>
            <a:t>Theoretic</a:t>
          </a:r>
          <a:r>
            <a:rPr lang="it-IT" sz="1600" kern="1200" dirty="0" smtClean="0"/>
            <a:t> and </a:t>
          </a:r>
          <a:r>
            <a:rPr lang="it-IT" sz="1600" kern="1200" dirty="0" err="1" smtClean="0"/>
            <a:t>experimental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functional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characterization</a:t>
          </a:r>
          <a:r>
            <a:rPr lang="it-IT" sz="1600" kern="1200" dirty="0" smtClean="0"/>
            <a:t> of </a:t>
          </a:r>
          <a:r>
            <a:rPr lang="it-IT" sz="1600" kern="1200" dirty="0" err="1" smtClean="0"/>
            <a:t>mutations</a:t>
          </a:r>
          <a:endParaRPr lang="it-IT" sz="1600" kern="1200" dirty="0"/>
        </a:p>
      </dsp:txBody>
      <dsp:txXfrm>
        <a:off x="8" y="1588863"/>
        <a:ext cx="2688987" cy="845290"/>
      </dsp:txXfrm>
    </dsp:sp>
    <dsp:sp modelId="{85EC9320-9E8D-49E1-A8C1-C6884C5A821B}">
      <dsp:nvSpPr>
        <dsp:cNvPr id="0" name=""/>
        <dsp:cNvSpPr/>
      </dsp:nvSpPr>
      <dsp:spPr>
        <a:xfrm>
          <a:off x="3833832" y="1942566"/>
          <a:ext cx="442705" cy="44270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204CD-0E10-4099-BFA7-063B5EFE7237}">
      <dsp:nvSpPr>
        <dsp:cNvPr id="0" name=""/>
        <dsp:cNvSpPr/>
      </dsp:nvSpPr>
      <dsp:spPr>
        <a:xfrm>
          <a:off x="2797879" y="252922"/>
          <a:ext cx="2530714" cy="100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580" tIns="0" rIns="0" bIns="0" numCol="1" spcCol="1270" anchor="t" anchorCtr="0">
          <a:noAutofit/>
        </a:bodyPr>
        <a:lstStyle/>
        <a:p>
          <a:pPr lvl="0" algn="ctr" defTabSz="711200">
            <a:lnSpc>
              <a:spcPts val="16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3) Definition of </a:t>
          </a:r>
          <a:r>
            <a:rPr lang="it-IT" sz="1600" kern="1200" dirty="0" err="1" smtClean="0"/>
            <a:t>specific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mutational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patterns</a:t>
          </a:r>
          <a:r>
            <a:rPr lang="it-IT" sz="1600" kern="1200" dirty="0" smtClean="0"/>
            <a:t> in </a:t>
          </a:r>
          <a:r>
            <a:rPr lang="it-IT" sz="1600" kern="1200" dirty="0" err="1" smtClean="0"/>
            <a:t>different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clinical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forms</a:t>
          </a:r>
          <a:r>
            <a:rPr lang="it-IT" sz="1600" kern="1200" dirty="0" smtClean="0"/>
            <a:t> of CF</a:t>
          </a:r>
          <a:endParaRPr lang="it-IT" sz="1600" kern="1200" dirty="0"/>
        </a:p>
      </dsp:txBody>
      <dsp:txXfrm>
        <a:off x="2797879" y="252922"/>
        <a:ext cx="2530714" cy="1009740"/>
      </dsp:txXfrm>
    </dsp:sp>
    <dsp:sp modelId="{268B323F-D630-4D73-9032-81D1CAD12F1D}">
      <dsp:nvSpPr>
        <dsp:cNvPr id="0" name=""/>
        <dsp:cNvSpPr/>
      </dsp:nvSpPr>
      <dsp:spPr>
        <a:xfrm>
          <a:off x="5721593" y="1350553"/>
          <a:ext cx="593057" cy="59305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655EE-4698-48D5-9FAB-DB2554ADB2FF}">
      <dsp:nvSpPr>
        <dsp:cNvPr id="0" name=""/>
        <dsp:cNvSpPr/>
      </dsp:nvSpPr>
      <dsp:spPr>
        <a:xfrm>
          <a:off x="5078627" y="2890689"/>
          <a:ext cx="3074524" cy="1526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249" tIns="0" rIns="0" bIns="0" numCol="1" spcCol="1270" anchor="t" anchorCtr="0">
          <a:noAutofit/>
        </a:bodyPr>
        <a:lstStyle/>
        <a:p>
          <a:pPr lvl="0" algn="ctr" defTabSz="711200">
            <a:lnSpc>
              <a:spcPts val="16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4) Definition of the </a:t>
          </a:r>
          <a:r>
            <a:rPr lang="it-IT" sz="1600" kern="1200" dirty="0" err="1" smtClean="0"/>
            <a:t>sources</a:t>
          </a:r>
          <a:r>
            <a:rPr lang="it-IT" sz="1600" kern="1200" dirty="0" smtClean="0"/>
            <a:t> of </a:t>
          </a:r>
          <a:r>
            <a:rPr lang="it-IT" sz="1600" kern="1200" dirty="0" err="1" smtClean="0"/>
            <a:t>variability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acting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at</a:t>
          </a:r>
          <a:r>
            <a:rPr lang="it-IT" sz="1600" kern="1200" dirty="0" smtClean="0"/>
            <a:t> the </a:t>
          </a:r>
          <a:r>
            <a:rPr lang="it-IT" sz="1600" kern="1200" dirty="0" err="1" smtClean="0"/>
            <a:t>different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levels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involved</a:t>
          </a:r>
          <a:r>
            <a:rPr lang="it-IT" sz="1600" kern="1200" dirty="0" smtClean="0"/>
            <a:t> in the </a:t>
          </a:r>
          <a:r>
            <a:rPr lang="it-IT" sz="1600" kern="1200" dirty="0" err="1" smtClean="0"/>
            <a:t>path</a:t>
          </a:r>
          <a:r>
            <a:rPr lang="it-IT" sz="1600" kern="1200" dirty="0" smtClean="0"/>
            <a:t> from </a:t>
          </a:r>
          <a:r>
            <a:rPr lang="it-IT" sz="1600" kern="1200" dirty="0" err="1" smtClean="0"/>
            <a:t>genotype</a:t>
          </a:r>
          <a:r>
            <a:rPr lang="it-IT" sz="1600" kern="1200" dirty="0" smtClean="0"/>
            <a:t> to </a:t>
          </a:r>
          <a:r>
            <a:rPr lang="it-IT" sz="1600" kern="1200" dirty="0" err="1" smtClean="0"/>
            <a:t>protein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residual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function</a:t>
          </a:r>
          <a:r>
            <a:rPr lang="it-IT" sz="1600" kern="1200" dirty="0" smtClean="0"/>
            <a:t> and, </a:t>
          </a:r>
          <a:r>
            <a:rPr lang="it-IT" sz="1600" kern="1200" dirty="0" err="1" smtClean="0"/>
            <a:t>finally</a:t>
          </a:r>
          <a:r>
            <a:rPr lang="it-IT" sz="1600" kern="1200" dirty="0" smtClean="0"/>
            <a:t>, to </a:t>
          </a:r>
          <a:r>
            <a:rPr lang="it-IT" sz="1600" kern="1200" dirty="0" err="1" smtClean="0"/>
            <a:t>clinical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phenotype</a:t>
          </a:r>
          <a:endParaRPr lang="it-IT" sz="1600" kern="1200" dirty="0"/>
        </a:p>
      </dsp:txBody>
      <dsp:txXfrm>
        <a:off x="5078627" y="2890689"/>
        <a:ext cx="3074524" cy="15261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0D870-52F0-4BEF-83DF-6B162A4299D8}">
      <dsp:nvSpPr>
        <dsp:cNvPr id="0" name=""/>
        <dsp:cNvSpPr/>
      </dsp:nvSpPr>
      <dsp:spPr>
        <a:xfrm>
          <a:off x="947963" y="329584"/>
          <a:ext cx="1875621" cy="187567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D50F34A-4AB5-4F11-BCCF-90E54EE19935}">
      <dsp:nvSpPr>
        <dsp:cNvPr id="0" name=""/>
        <dsp:cNvSpPr/>
      </dsp:nvSpPr>
      <dsp:spPr>
        <a:xfrm>
          <a:off x="1152131" y="720080"/>
          <a:ext cx="1478496" cy="956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Patients</a:t>
          </a:r>
          <a:r>
            <a:rPr lang="it-IT" sz="1600" kern="1200" dirty="0" smtClean="0"/>
            <a:t> with 2 </a:t>
          </a:r>
          <a:r>
            <a:rPr lang="it-IT" sz="1600" kern="1200" dirty="0" err="1" smtClean="0"/>
            <a:t>mutations</a:t>
          </a:r>
          <a:r>
            <a:rPr lang="it-IT" sz="1600" kern="1200" dirty="0" smtClean="0"/>
            <a:t> in </a:t>
          </a:r>
          <a:r>
            <a:rPr lang="it-IT" sz="1600" i="1" kern="1200" dirty="0" smtClean="0"/>
            <a:t>trans</a:t>
          </a:r>
          <a:endParaRPr lang="it-IT" sz="1600" i="1" kern="1200" dirty="0"/>
        </a:p>
      </dsp:txBody>
      <dsp:txXfrm>
        <a:off x="1152131" y="720080"/>
        <a:ext cx="1478496" cy="956294"/>
      </dsp:txXfrm>
    </dsp:sp>
    <dsp:sp modelId="{64EDA275-E2D2-4D0A-ACA4-18349DD2D0B8}">
      <dsp:nvSpPr>
        <dsp:cNvPr id="0" name=""/>
        <dsp:cNvSpPr/>
      </dsp:nvSpPr>
      <dsp:spPr>
        <a:xfrm>
          <a:off x="560791" y="1531817"/>
          <a:ext cx="1611301" cy="161198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1">
                <a:shade val="80000"/>
                <a:hueOff val="105807"/>
                <a:satOff val="788"/>
                <a:lumOff val="21662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105807"/>
                <a:satOff val="788"/>
                <a:lumOff val="21662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3EC2528-8671-4D15-95C5-4D0ACF1F0B21}">
      <dsp:nvSpPr>
        <dsp:cNvPr id="0" name=""/>
        <dsp:cNvSpPr/>
      </dsp:nvSpPr>
      <dsp:spPr>
        <a:xfrm>
          <a:off x="738339" y="1872209"/>
          <a:ext cx="1247744" cy="955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Patients</a:t>
          </a:r>
          <a:r>
            <a:rPr lang="it-IT" sz="1600" kern="1200" dirty="0" smtClean="0"/>
            <a:t> with «</a:t>
          </a:r>
          <a:r>
            <a:rPr lang="it-IT" sz="1600" kern="1200" dirty="0" err="1" smtClean="0"/>
            <a:t>unknown</a:t>
          </a:r>
          <a:r>
            <a:rPr lang="it-IT" sz="1600" kern="1200" dirty="0" smtClean="0"/>
            <a:t>» </a:t>
          </a:r>
          <a:r>
            <a:rPr lang="it-IT" sz="1600" kern="1200" dirty="0" err="1" smtClean="0"/>
            <a:t>alleles</a:t>
          </a:r>
          <a:endParaRPr lang="it-IT" sz="1600" kern="1200" dirty="0"/>
        </a:p>
      </dsp:txBody>
      <dsp:txXfrm>
        <a:off x="738339" y="1872209"/>
        <a:ext cx="1247744" cy="9556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0D870-52F0-4BEF-83DF-6B162A4299D8}">
      <dsp:nvSpPr>
        <dsp:cNvPr id="0" name=""/>
        <dsp:cNvSpPr/>
      </dsp:nvSpPr>
      <dsp:spPr>
        <a:xfrm>
          <a:off x="953945" y="716844"/>
          <a:ext cx="1887457" cy="188751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D50F34A-4AB5-4F11-BCCF-90E54EE19935}">
      <dsp:nvSpPr>
        <dsp:cNvPr id="0" name=""/>
        <dsp:cNvSpPr/>
      </dsp:nvSpPr>
      <dsp:spPr>
        <a:xfrm>
          <a:off x="1296146" y="1091789"/>
          <a:ext cx="1202375" cy="999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Patients</a:t>
          </a:r>
          <a:r>
            <a:rPr lang="it-IT" sz="1600" kern="1200" dirty="0" smtClean="0"/>
            <a:t> with </a:t>
          </a:r>
          <a:r>
            <a:rPr lang="it-IT" sz="1600" kern="1200" dirty="0" err="1" smtClean="0"/>
            <a:t>classic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forms</a:t>
          </a:r>
          <a:endParaRPr lang="it-IT" sz="1600" kern="1200" dirty="0"/>
        </a:p>
      </dsp:txBody>
      <dsp:txXfrm>
        <a:off x="1296146" y="1091789"/>
        <a:ext cx="1202375" cy="999276"/>
      </dsp:txXfrm>
    </dsp:sp>
    <dsp:sp modelId="{CA97465C-7D6B-43D6-A1FE-DF065A899B4C}">
      <dsp:nvSpPr>
        <dsp:cNvPr id="0" name=""/>
        <dsp:cNvSpPr/>
      </dsp:nvSpPr>
      <dsp:spPr>
        <a:xfrm>
          <a:off x="564329" y="1926664"/>
          <a:ext cx="1621469" cy="1622155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8000"/>
                <a:satMod val="120000"/>
                <a:lumMod val="11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D531221-EEC4-4163-8D50-8A08A337D248}">
      <dsp:nvSpPr>
        <dsp:cNvPr id="0" name=""/>
        <dsp:cNvSpPr/>
      </dsp:nvSpPr>
      <dsp:spPr>
        <a:xfrm>
          <a:off x="648076" y="2315922"/>
          <a:ext cx="1434847" cy="8682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 </a:t>
          </a:r>
          <a:r>
            <a:rPr lang="it-IT" sz="1600" kern="1200" dirty="0" err="1" smtClean="0"/>
            <a:t>Patients</a:t>
          </a:r>
          <a:r>
            <a:rPr lang="it-IT" sz="1600" kern="1200" dirty="0" smtClean="0"/>
            <a:t> with non-</a:t>
          </a:r>
          <a:r>
            <a:rPr lang="it-IT" sz="1600" kern="1200" dirty="0" err="1" smtClean="0"/>
            <a:t>classic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forms</a:t>
          </a:r>
          <a:endParaRPr lang="it-IT" sz="1600" kern="1200" dirty="0"/>
        </a:p>
      </dsp:txBody>
      <dsp:txXfrm>
        <a:off x="648076" y="2315922"/>
        <a:ext cx="1434847" cy="8682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94A0C-5242-41F6-860E-1746F38192B2}">
      <dsp:nvSpPr>
        <dsp:cNvPr id="0" name=""/>
        <dsp:cNvSpPr/>
      </dsp:nvSpPr>
      <dsp:spPr>
        <a:xfrm>
          <a:off x="1298004" y="0"/>
          <a:ext cx="1819776" cy="181986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4640B5-63EF-48EE-9587-AC31C12D1B38}">
      <dsp:nvSpPr>
        <dsp:cNvPr id="0" name=""/>
        <dsp:cNvSpPr/>
      </dsp:nvSpPr>
      <dsp:spPr>
        <a:xfrm>
          <a:off x="1656185" y="247305"/>
          <a:ext cx="1159562" cy="104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Classic </a:t>
          </a:r>
          <a:r>
            <a:rPr lang="it-IT" sz="1600" kern="1200" dirty="0" err="1" smtClean="0"/>
            <a:t>extended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mutational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search</a:t>
          </a:r>
          <a:endParaRPr lang="it-IT" sz="1600" kern="1200" dirty="0"/>
        </a:p>
      </dsp:txBody>
      <dsp:txXfrm>
        <a:off x="1656185" y="247305"/>
        <a:ext cx="1159562" cy="1041507"/>
      </dsp:txXfrm>
    </dsp:sp>
    <dsp:sp modelId="{64EDA275-E2D2-4D0A-ACA4-18349DD2D0B8}">
      <dsp:nvSpPr>
        <dsp:cNvPr id="0" name=""/>
        <dsp:cNvSpPr/>
      </dsp:nvSpPr>
      <dsp:spPr>
        <a:xfrm>
          <a:off x="792454" y="1045631"/>
          <a:ext cx="1819776" cy="181986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1">
                <a:shade val="80000"/>
                <a:hueOff val="26452"/>
                <a:satOff val="197"/>
                <a:lumOff val="5415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26452"/>
                <a:satOff val="197"/>
                <a:lumOff val="5415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1FADD1-0389-45B6-91B5-C06D1A66BAF2}">
      <dsp:nvSpPr>
        <dsp:cNvPr id="0" name=""/>
        <dsp:cNvSpPr/>
      </dsp:nvSpPr>
      <dsp:spPr>
        <a:xfrm>
          <a:off x="1192184" y="1707081"/>
          <a:ext cx="1015538" cy="50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Negletted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zones</a:t>
          </a:r>
          <a:endParaRPr lang="it-IT" sz="1600" kern="1200" dirty="0"/>
        </a:p>
      </dsp:txBody>
      <dsp:txXfrm>
        <a:off x="1192184" y="1707081"/>
        <a:ext cx="1015538" cy="507542"/>
      </dsp:txXfrm>
    </dsp:sp>
    <dsp:sp modelId="{CCFECB7A-D4EA-41F9-BBC4-3406F736B14A}">
      <dsp:nvSpPr>
        <dsp:cNvPr id="0" name=""/>
        <dsp:cNvSpPr/>
      </dsp:nvSpPr>
      <dsp:spPr>
        <a:xfrm>
          <a:off x="1298004" y="2095962"/>
          <a:ext cx="1819776" cy="1819868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1">
                <a:shade val="80000"/>
                <a:hueOff val="52904"/>
                <a:satOff val="394"/>
                <a:lumOff val="10831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52904"/>
                <a:satOff val="394"/>
                <a:lumOff val="10831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B3AF6A-E698-4857-9E9D-22E1D354F5B1}">
      <dsp:nvSpPr>
        <dsp:cNvPr id="0" name=""/>
        <dsp:cNvSpPr/>
      </dsp:nvSpPr>
      <dsp:spPr>
        <a:xfrm>
          <a:off x="1449685" y="2657478"/>
          <a:ext cx="1534783" cy="50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Hard-to-</a:t>
          </a:r>
          <a:r>
            <a:rPr lang="it-IT" sz="1600" kern="1200" dirty="0" err="1" smtClean="0"/>
            <a:t>study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mutations</a:t>
          </a:r>
          <a:endParaRPr lang="it-IT" sz="1600" kern="1200" dirty="0"/>
        </a:p>
      </dsp:txBody>
      <dsp:txXfrm>
        <a:off x="1449685" y="2657478"/>
        <a:ext cx="1534783" cy="507542"/>
      </dsp:txXfrm>
    </dsp:sp>
    <dsp:sp modelId="{FA0621D2-D50C-49DD-97E3-4C10B99FC26A}">
      <dsp:nvSpPr>
        <dsp:cNvPr id="0" name=""/>
        <dsp:cNvSpPr/>
      </dsp:nvSpPr>
      <dsp:spPr>
        <a:xfrm>
          <a:off x="792454" y="3143355"/>
          <a:ext cx="1819776" cy="181986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1">
                <a:shade val="80000"/>
                <a:hueOff val="79356"/>
                <a:satOff val="591"/>
                <a:lumOff val="16246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79356"/>
                <a:satOff val="591"/>
                <a:lumOff val="16246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27B41E-F236-4930-BDBB-9C263416BD45}">
      <dsp:nvSpPr>
        <dsp:cNvPr id="0" name=""/>
        <dsp:cNvSpPr/>
      </dsp:nvSpPr>
      <dsp:spPr>
        <a:xfrm>
          <a:off x="1152131" y="3703693"/>
          <a:ext cx="1015538" cy="50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Complex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alleles</a:t>
          </a:r>
          <a:endParaRPr lang="it-IT" sz="1600" kern="1200" dirty="0"/>
        </a:p>
      </dsp:txBody>
      <dsp:txXfrm>
        <a:off x="1152131" y="3703693"/>
        <a:ext cx="1015538" cy="507542"/>
      </dsp:txXfrm>
    </dsp:sp>
    <dsp:sp modelId="{A78134BE-7349-4151-9C1F-A4AE091B33A5}">
      <dsp:nvSpPr>
        <dsp:cNvPr id="0" name=""/>
        <dsp:cNvSpPr/>
      </dsp:nvSpPr>
      <dsp:spPr>
        <a:xfrm>
          <a:off x="1427379" y="4309998"/>
          <a:ext cx="1563417" cy="156433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1">
                <a:shade val="80000"/>
                <a:hueOff val="105807"/>
                <a:satOff val="788"/>
                <a:lumOff val="21662"/>
                <a:alphaOff val="0"/>
                <a:tint val="98000"/>
                <a:satMod val="120000"/>
                <a:lumMod val="110000"/>
              </a:schemeClr>
            </a:gs>
            <a:gs pos="100000">
              <a:schemeClr val="accent1">
                <a:shade val="80000"/>
                <a:hueOff val="105807"/>
                <a:satOff val="788"/>
                <a:lumOff val="21662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6E9C71-F9D2-4371-83CB-CA43C1795D00}">
      <dsp:nvSpPr>
        <dsp:cNvPr id="0" name=""/>
        <dsp:cNvSpPr/>
      </dsp:nvSpPr>
      <dsp:spPr>
        <a:xfrm>
          <a:off x="1656185" y="4783811"/>
          <a:ext cx="1201524" cy="507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err="1" smtClean="0"/>
            <a:t>Haplotypes</a:t>
          </a:r>
          <a:endParaRPr lang="it-IT" sz="1600" kern="1200" dirty="0"/>
        </a:p>
      </dsp:txBody>
      <dsp:txXfrm>
        <a:off x="1656185" y="4783811"/>
        <a:ext cx="1201524" cy="5075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43AF1-DDB6-49B9-BE0B-700D101B9F36}">
      <dsp:nvSpPr>
        <dsp:cNvPr id="0" name=""/>
        <dsp:cNvSpPr/>
      </dsp:nvSpPr>
      <dsp:spPr>
        <a:xfrm>
          <a:off x="302227" y="539008"/>
          <a:ext cx="1422698" cy="468843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Epigenetic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transcriptional</a:t>
          </a:r>
          <a:r>
            <a:rPr lang="it-IT" sz="1200" kern="1200" dirty="0" smtClean="0"/>
            <a:t> control</a:t>
          </a:r>
          <a:endParaRPr lang="it-IT" sz="1200" kern="1200" dirty="0"/>
        </a:p>
      </dsp:txBody>
      <dsp:txXfrm>
        <a:off x="302227" y="539008"/>
        <a:ext cx="1422698" cy="468843"/>
      </dsp:txXfrm>
    </dsp:sp>
    <dsp:sp modelId="{FB652711-1D2D-4FD5-9F52-B984E428DE4C}">
      <dsp:nvSpPr>
        <dsp:cNvPr id="0" name=""/>
        <dsp:cNvSpPr/>
      </dsp:nvSpPr>
      <dsp:spPr>
        <a:xfrm>
          <a:off x="300610" y="378308"/>
          <a:ext cx="113169" cy="113169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E5251D-C071-4E43-9B93-E5A1D1EEA2F9}">
      <dsp:nvSpPr>
        <dsp:cNvPr id="0" name=""/>
        <dsp:cNvSpPr/>
      </dsp:nvSpPr>
      <dsp:spPr>
        <a:xfrm>
          <a:off x="379828" y="219871"/>
          <a:ext cx="113169" cy="113169"/>
        </a:xfrm>
        <a:prstGeom prst="ellipse">
          <a:avLst/>
        </a:prstGeom>
        <a:solidFill>
          <a:schemeClr val="accent1">
            <a:shade val="50000"/>
            <a:hueOff val="13807"/>
            <a:satOff val="141"/>
            <a:lumOff val="40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1BEC3-41BC-4ED8-8EAF-6DCC505F73B6}">
      <dsp:nvSpPr>
        <dsp:cNvPr id="0" name=""/>
        <dsp:cNvSpPr/>
      </dsp:nvSpPr>
      <dsp:spPr>
        <a:xfrm>
          <a:off x="569953" y="251559"/>
          <a:ext cx="177837" cy="177837"/>
        </a:xfrm>
        <a:prstGeom prst="ellipse">
          <a:avLst/>
        </a:prstGeom>
        <a:solidFill>
          <a:schemeClr val="accent1">
            <a:shade val="50000"/>
            <a:hueOff val="27614"/>
            <a:satOff val="283"/>
            <a:lumOff val="809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8D55F-E1A5-47E5-876C-EC9431936DF3}">
      <dsp:nvSpPr>
        <dsp:cNvPr id="0" name=""/>
        <dsp:cNvSpPr/>
      </dsp:nvSpPr>
      <dsp:spPr>
        <a:xfrm>
          <a:off x="728390" y="77278"/>
          <a:ext cx="113169" cy="113169"/>
        </a:xfrm>
        <a:prstGeom prst="ellipse">
          <a:avLst/>
        </a:prstGeom>
        <a:solidFill>
          <a:schemeClr val="accent1">
            <a:shade val="50000"/>
            <a:hueOff val="41422"/>
            <a:satOff val="424"/>
            <a:lumOff val="1214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E80B2-1CD0-4FDA-8B10-DC03E188FE1F}">
      <dsp:nvSpPr>
        <dsp:cNvPr id="0" name=""/>
        <dsp:cNvSpPr/>
      </dsp:nvSpPr>
      <dsp:spPr>
        <a:xfrm>
          <a:off x="934358" y="13903"/>
          <a:ext cx="113169" cy="113169"/>
        </a:xfrm>
        <a:prstGeom prst="ellipse">
          <a:avLst/>
        </a:prstGeom>
        <a:solidFill>
          <a:schemeClr val="accent1">
            <a:shade val="50000"/>
            <a:hueOff val="55229"/>
            <a:satOff val="565"/>
            <a:lumOff val="1618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ADEAF-3892-4F17-B034-D002064139CB}">
      <dsp:nvSpPr>
        <dsp:cNvPr id="0" name=""/>
        <dsp:cNvSpPr/>
      </dsp:nvSpPr>
      <dsp:spPr>
        <a:xfrm>
          <a:off x="1187857" y="124809"/>
          <a:ext cx="113169" cy="113169"/>
        </a:xfrm>
        <a:prstGeom prst="ellipse">
          <a:avLst/>
        </a:prstGeom>
        <a:solidFill>
          <a:schemeClr val="accent1">
            <a:shade val="50000"/>
            <a:hueOff val="69036"/>
            <a:satOff val="706"/>
            <a:lumOff val="2023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4129C8-2320-4F4B-886B-CF8B8331525D}">
      <dsp:nvSpPr>
        <dsp:cNvPr id="0" name=""/>
        <dsp:cNvSpPr/>
      </dsp:nvSpPr>
      <dsp:spPr>
        <a:xfrm>
          <a:off x="1346294" y="204028"/>
          <a:ext cx="177837" cy="177837"/>
        </a:xfrm>
        <a:prstGeom prst="ellipse">
          <a:avLst/>
        </a:prstGeom>
        <a:solidFill>
          <a:schemeClr val="accent1">
            <a:shade val="50000"/>
            <a:hueOff val="82843"/>
            <a:satOff val="848"/>
            <a:lumOff val="2428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02029A-0E0A-4338-97AE-C721E21635FD}">
      <dsp:nvSpPr>
        <dsp:cNvPr id="0" name=""/>
        <dsp:cNvSpPr/>
      </dsp:nvSpPr>
      <dsp:spPr>
        <a:xfrm>
          <a:off x="1568105" y="378308"/>
          <a:ext cx="113169" cy="113169"/>
        </a:xfrm>
        <a:prstGeom prst="ellipse">
          <a:avLst/>
        </a:prstGeom>
        <a:solidFill>
          <a:schemeClr val="accent1">
            <a:shade val="50000"/>
            <a:hueOff val="96650"/>
            <a:satOff val="989"/>
            <a:lumOff val="2833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3DA497-214E-46A6-AC97-5E833ED5EBA9}">
      <dsp:nvSpPr>
        <dsp:cNvPr id="0" name=""/>
        <dsp:cNvSpPr/>
      </dsp:nvSpPr>
      <dsp:spPr>
        <a:xfrm>
          <a:off x="1663168" y="552589"/>
          <a:ext cx="113169" cy="113169"/>
        </a:xfrm>
        <a:prstGeom prst="ellipse">
          <a:avLst/>
        </a:prstGeom>
        <a:solidFill>
          <a:schemeClr val="accent1">
            <a:shade val="50000"/>
            <a:hueOff val="110458"/>
            <a:satOff val="1130"/>
            <a:lumOff val="3237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7164A9-2D68-4B0E-9F58-E794BF380AB2}">
      <dsp:nvSpPr>
        <dsp:cNvPr id="0" name=""/>
        <dsp:cNvSpPr/>
      </dsp:nvSpPr>
      <dsp:spPr>
        <a:xfrm>
          <a:off x="839296" y="219871"/>
          <a:ext cx="291006" cy="291006"/>
        </a:xfrm>
        <a:prstGeom prst="ellipse">
          <a:avLst/>
        </a:prstGeom>
        <a:solidFill>
          <a:schemeClr val="accent1">
            <a:shade val="50000"/>
            <a:hueOff val="124265"/>
            <a:satOff val="1271"/>
            <a:lumOff val="3642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1A6630-696D-45E0-BD87-B7EC69CA79B9}">
      <dsp:nvSpPr>
        <dsp:cNvPr id="0" name=""/>
        <dsp:cNvSpPr/>
      </dsp:nvSpPr>
      <dsp:spPr>
        <a:xfrm>
          <a:off x="221392" y="821932"/>
          <a:ext cx="113169" cy="113169"/>
        </a:xfrm>
        <a:prstGeom prst="ellipse">
          <a:avLst/>
        </a:prstGeom>
        <a:solidFill>
          <a:schemeClr val="accent1">
            <a:shade val="50000"/>
            <a:hueOff val="124265"/>
            <a:satOff val="1271"/>
            <a:lumOff val="3642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818B2A-82F3-461F-B299-10A8FEBD58F6}">
      <dsp:nvSpPr>
        <dsp:cNvPr id="0" name=""/>
        <dsp:cNvSpPr/>
      </dsp:nvSpPr>
      <dsp:spPr>
        <a:xfrm>
          <a:off x="316454" y="964525"/>
          <a:ext cx="177837" cy="177837"/>
        </a:xfrm>
        <a:prstGeom prst="ellipse">
          <a:avLst/>
        </a:prstGeom>
        <a:solidFill>
          <a:schemeClr val="accent1">
            <a:shade val="50000"/>
            <a:hueOff val="110458"/>
            <a:satOff val="1130"/>
            <a:lumOff val="3237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378D0-07AB-4931-B8EA-B26E5458A595}">
      <dsp:nvSpPr>
        <dsp:cNvPr id="0" name=""/>
        <dsp:cNvSpPr/>
      </dsp:nvSpPr>
      <dsp:spPr>
        <a:xfrm>
          <a:off x="554109" y="1091275"/>
          <a:ext cx="258672" cy="258672"/>
        </a:xfrm>
        <a:prstGeom prst="ellipse">
          <a:avLst/>
        </a:prstGeom>
        <a:solidFill>
          <a:schemeClr val="accent1">
            <a:shade val="50000"/>
            <a:hueOff val="96650"/>
            <a:satOff val="989"/>
            <a:lumOff val="2833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8BD7BF-25AD-431E-AA1E-5D5068D48DFD}">
      <dsp:nvSpPr>
        <dsp:cNvPr id="0" name=""/>
        <dsp:cNvSpPr/>
      </dsp:nvSpPr>
      <dsp:spPr>
        <a:xfrm>
          <a:off x="886827" y="1297243"/>
          <a:ext cx="113169" cy="113169"/>
        </a:xfrm>
        <a:prstGeom prst="ellipse">
          <a:avLst/>
        </a:prstGeom>
        <a:solidFill>
          <a:schemeClr val="accent1">
            <a:shade val="50000"/>
            <a:hueOff val="82843"/>
            <a:satOff val="848"/>
            <a:lumOff val="2428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9D779-E731-4DE8-8E03-2D2DAD95DF2E}">
      <dsp:nvSpPr>
        <dsp:cNvPr id="0" name=""/>
        <dsp:cNvSpPr/>
      </dsp:nvSpPr>
      <dsp:spPr>
        <a:xfrm>
          <a:off x="950201" y="1091275"/>
          <a:ext cx="177837" cy="177837"/>
        </a:xfrm>
        <a:prstGeom prst="ellipse">
          <a:avLst/>
        </a:prstGeom>
        <a:solidFill>
          <a:schemeClr val="accent1">
            <a:shade val="50000"/>
            <a:hueOff val="69036"/>
            <a:satOff val="706"/>
            <a:lumOff val="2023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DF14C-4D03-4486-9D0A-5B558CBB578B}">
      <dsp:nvSpPr>
        <dsp:cNvPr id="0" name=""/>
        <dsp:cNvSpPr/>
      </dsp:nvSpPr>
      <dsp:spPr>
        <a:xfrm>
          <a:off x="1108638" y="1313086"/>
          <a:ext cx="113169" cy="113169"/>
        </a:xfrm>
        <a:prstGeom prst="ellipse">
          <a:avLst/>
        </a:prstGeom>
        <a:solidFill>
          <a:schemeClr val="accent1">
            <a:shade val="50000"/>
            <a:hueOff val="55229"/>
            <a:satOff val="565"/>
            <a:lumOff val="1618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05ABC1-C0C8-4935-8310-AEF04744271F}">
      <dsp:nvSpPr>
        <dsp:cNvPr id="0" name=""/>
        <dsp:cNvSpPr/>
      </dsp:nvSpPr>
      <dsp:spPr>
        <a:xfrm>
          <a:off x="1251232" y="1059587"/>
          <a:ext cx="258672" cy="258672"/>
        </a:xfrm>
        <a:prstGeom prst="ellipse">
          <a:avLst/>
        </a:prstGeom>
        <a:solidFill>
          <a:schemeClr val="accent1">
            <a:shade val="50000"/>
            <a:hueOff val="41422"/>
            <a:satOff val="424"/>
            <a:lumOff val="1214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87F5C6-5E8D-4281-B0B7-5D7763A9F602}">
      <dsp:nvSpPr>
        <dsp:cNvPr id="0" name=""/>
        <dsp:cNvSpPr/>
      </dsp:nvSpPr>
      <dsp:spPr>
        <a:xfrm>
          <a:off x="1599793" y="996212"/>
          <a:ext cx="177837" cy="177837"/>
        </a:xfrm>
        <a:prstGeom prst="ellipse">
          <a:avLst/>
        </a:prstGeom>
        <a:solidFill>
          <a:schemeClr val="accent1">
            <a:shade val="50000"/>
            <a:hueOff val="27614"/>
            <a:satOff val="283"/>
            <a:lumOff val="809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BA7300-E9ED-4D3A-A9C6-DA2CCE462862}">
      <dsp:nvSpPr>
        <dsp:cNvPr id="0" name=""/>
        <dsp:cNvSpPr/>
      </dsp:nvSpPr>
      <dsp:spPr>
        <a:xfrm>
          <a:off x="1777630" y="251295"/>
          <a:ext cx="522283" cy="997095"/>
        </a:xfrm>
        <a:prstGeom prst="chevron">
          <a:avLst>
            <a:gd name="adj" fmla="val 6231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B73C9-16E9-458D-8BF9-610CABF70CC8}">
      <dsp:nvSpPr>
        <dsp:cNvPr id="0" name=""/>
        <dsp:cNvSpPr/>
      </dsp:nvSpPr>
      <dsp:spPr>
        <a:xfrm>
          <a:off x="2204953" y="251295"/>
          <a:ext cx="522283" cy="997095"/>
        </a:xfrm>
        <a:prstGeom prst="chevron">
          <a:avLst>
            <a:gd name="adj" fmla="val 62310"/>
          </a:avLst>
        </a:prstGeom>
        <a:solidFill>
          <a:schemeClr val="accent1">
            <a:shade val="90000"/>
            <a:hueOff val="138403"/>
            <a:satOff val="-2710"/>
            <a:lumOff val="270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1CE92-1C5F-4B58-89CE-3B47EDCD4081}">
      <dsp:nvSpPr>
        <dsp:cNvPr id="0" name=""/>
        <dsp:cNvSpPr/>
      </dsp:nvSpPr>
      <dsp:spPr>
        <a:xfrm>
          <a:off x="2843346" y="144012"/>
          <a:ext cx="1479641" cy="1210747"/>
        </a:xfrm>
        <a:prstGeom prst="ellipse">
          <a:avLst/>
        </a:prstGeom>
        <a:solidFill>
          <a:schemeClr val="accent1">
            <a:shade val="50000"/>
            <a:hueOff val="13807"/>
            <a:satOff val="141"/>
            <a:lumOff val="40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smtClean="0"/>
            <a:t>DNA </a:t>
          </a:r>
          <a:r>
            <a:rPr lang="it-IT" sz="1200" b="1" kern="1200" dirty="0" err="1" smtClean="0"/>
            <a:t>methylation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analysis</a:t>
          </a:r>
          <a:r>
            <a:rPr lang="it-IT" sz="1200" b="1" kern="1200" dirty="0" smtClean="0"/>
            <a:t> of promoter </a:t>
          </a:r>
          <a:r>
            <a:rPr lang="it-IT" sz="1200" b="1" kern="1200" dirty="0" err="1" smtClean="0"/>
            <a:t>region</a:t>
          </a:r>
          <a:endParaRPr lang="it-IT" sz="1200" b="1" kern="1200" dirty="0"/>
        </a:p>
      </dsp:txBody>
      <dsp:txXfrm>
        <a:off x="3060034" y="321322"/>
        <a:ext cx="1046265" cy="8561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43AF1-DDB6-49B9-BE0B-700D101B9F36}">
      <dsp:nvSpPr>
        <dsp:cNvPr id="0" name=""/>
        <dsp:cNvSpPr/>
      </dsp:nvSpPr>
      <dsp:spPr>
        <a:xfrm>
          <a:off x="238201" y="575878"/>
          <a:ext cx="2026850" cy="478103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Transcriptional</a:t>
          </a:r>
          <a:r>
            <a:rPr lang="it-IT" sz="1200" kern="1200" dirty="0" smtClean="0"/>
            <a:t> control by </a:t>
          </a:r>
          <a:r>
            <a:rPr lang="it-IT" sz="1200" kern="1200" dirty="0" err="1" smtClean="0"/>
            <a:t>transcription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factors</a:t>
          </a:r>
          <a:r>
            <a:rPr lang="it-IT" sz="1200" kern="1200" dirty="0" smtClean="0"/>
            <a:t> </a:t>
          </a:r>
          <a:endParaRPr lang="it-IT" sz="1200" kern="1200" dirty="0"/>
        </a:p>
      </dsp:txBody>
      <dsp:txXfrm>
        <a:off x="238201" y="575878"/>
        <a:ext cx="2026850" cy="478103"/>
      </dsp:txXfrm>
    </dsp:sp>
    <dsp:sp modelId="{FB652711-1D2D-4FD5-9F52-B984E428DE4C}">
      <dsp:nvSpPr>
        <dsp:cNvPr id="0" name=""/>
        <dsp:cNvSpPr/>
      </dsp:nvSpPr>
      <dsp:spPr>
        <a:xfrm>
          <a:off x="358100" y="385780"/>
          <a:ext cx="115404" cy="1154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E5251D-C071-4E43-9B93-E5A1D1EEA2F9}">
      <dsp:nvSpPr>
        <dsp:cNvPr id="0" name=""/>
        <dsp:cNvSpPr/>
      </dsp:nvSpPr>
      <dsp:spPr>
        <a:xfrm>
          <a:off x="438883" y="224214"/>
          <a:ext cx="115404" cy="115404"/>
        </a:xfrm>
        <a:prstGeom prst="ellipse">
          <a:avLst/>
        </a:prstGeom>
        <a:solidFill>
          <a:schemeClr val="accent5">
            <a:hueOff val="-473478"/>
            <a:satOff val="564"/>
            <a:lumOff val="45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1BEC3-41BC-4ED8-8EAF-6DCC505F73B6}">
      <dsp:nvSpPr>
        <dsp:cNvPr id="0" name=""/>
        <dsp:cNvSpPr/>
      </dsp:nvSpPr>
      <dsp:spPr>
        <a:xfrm>
          <a:off x="632762" y="256527"/>
          <a:ext cx="181349" cy="181349"/>
        </a:xfrm>
        <a:prstGeom prst="ellipse">
          <a:avLst/>
        </a:prstGeom>
        <a:solidFill>
          <a:schemeClr val="accent5">
            <a:hueOff val="-946956"/>
            <a:satOff val="1129"/>
            <a:lumOff val="91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8D55F-E1A5-47E5-876C-EC9431936DF3}">
      <dsp:nvSpPr>
        <dsp:cNvPr id="0" name=""/>
        <dsp:cNvSpPr/>
      </dsp:nvSpPr>
      <dsp:spPr>
        <a:xfrm>
          <a:off x="794328" y="78804"/>
          <a:ext cx="115404" cy="115404"/>
        </a:xfrm>
        <a:prstGeom prst="ellipse">
          <a:avLst/>
        </a:prstGeom>
        <a:solidFill>
          <a:schemeClr val="accent5">
            <a:hueOff val="-1420435"/>
            <a:satOff val="1693"/>
            <a:lumOff val="137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E80B2-1CD0-4FDA-8B10-DC03E188FE1F}">
      <dsp:nvSpPr>
        <dsp:cNvPr id="0" name=""/>
        <dsp:cNvSpPr/>
      </dsp:nvSpPr>
      <dsp:spPr>
        <a:xfrm>
          <a:off x="1004364" y="14178"/>
          <a:ext cx="115404" cy="115404"/>
        </a:xfrm>
        <a:prstGeom prst="ellipse">
          <a:avLst/>
        </a:prstGeom>
        <a:solidFill>
          <a:schemeClr val="accent5">
            <a:hueOff val="-1893913"/>
            <a:satOff val="2257"/>
            <a:lumOff val="183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ADEAF-3892-4F17-B034-D002064139CB}">
      <dsp:nvSpPr>
        <dsp:cNvPr id="0" name=""/>
        <dsp:cNvSpPr/>
      </dsp:nvSpPr>
      <dsp:spPr>
        <a:xfrm>
          <a:off x="1262870" y="127274"/>
          <a:ext cx="115404" cy="115404"/>
        </a:xfrm>
        <a:prstGeom prst="ellipse">
          <a:avLst/>
        </a:prstGeom>
        <a:solidFill>
          <a:schemeClr val="accent5">
            <a:hueOff val="-2367391"/>
            <a:satOff val="2822"/>
            <a:lumOff val="228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4129C8-2320-4F4B-886B-CF8B8331525D}">
      <dsp:nvSpPr>
        <dsp:cNvPr id="0" name=""/>
        <dsp:cNvSpPr/>
      </dsp:nvSpPr>
      <dsp:spPr>
        <a:xfrm>
          <a:off x="1424436" y="208057"/>
          <a:ext cx="181349" cy="181349"/>
        </a:xfrm>
        <a:prstGeom prst="ellipse">
          <a:avLst/>
        </a:prstGeom>
        <a:solidFill>
          <a:schemeClr val="accent5">
            <a:hueOff val="-2840869"/>
            <a:satOff val="3386"/>
            <a:lumOff val="274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02029A-0E0A-4338-97AE-C721E21635FD}">
      <dsp:nvSpPr>
        <dsp:cNvPr id="0" name=""/>
        <dsp:cNvSpPr/>
      </dsp:nvSpPr>
      <dsp:spPr>
        <a:xfrm>
          <a:off x="1650628" y="385780"/>
          <a:ext cx="115404" cy="115404"/>
        </a:xfrm>
        <a:prstGeom prst="ellipse">
          <a:avLst/>
        </a:prstGeom>
        <a:solidFill>
          <a:schemeClr val="accent5">
            <a:hueOff val="-3314348"/>
            <a:satOff val="3950"/>
            <a:lumOff val="320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3DA497-214E-46A6-AC97-5E833ED5EBA9}">
      <dsp:nvSpPr>
        <dsp:cNvPr id="0" name=""/>
        <dsp:cNvSpPr/>
      </dsp:nvSpPr>
      <dsp:spPr>
        <a:xfrm>
          <a:off x="1824263" y="503783"/>
          <a:ext cx="115404" cy="115404"/>
        </a:xfrm>
        <a:prstGeom prst="ellipse">
          <a:avLst/>
        </a:prstGeom>
        <a:solidFill>
          <a:schemeClr val="accent5">
            <a:hueOff val="-3787826"/>
            <a:satOff val="4515"/>
            <a:lumOff val="366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7164A9-2D68-4B0E-9F58-E794BF380AB2}">
      <dsp:nvSpPr>
        <dsp:cNvPr id="0" name=""/>
        <dsp:cNvSpPr/>
      </dsp:nvSpPr>
      <dsp:spPr>
        <a:xfrm>
          <a:off x="907424" y="224214"/>
          <a:ext cx="296753" cy="296753"/>
        </a:xfrm>
        <a:prstGeom prst="ellipse">
          <a:avLst/>
        </a:prstGeom>
        <a:solidFill>
          <a:schemeClr val="accent5">
            <a:hueOff val="-4261304"/>
            <a:satOff val="5079"/>
            <a:lumOff val="411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1A6630-696D-45E0-BD87-B7EC69CA79B9}">
      <dsp:nvSpPr>
        <dsp:cNvPr id="0" name=""/>
        <dsp:cNvSpPr/>
      </dsp:nvSpPr>
      <dsp:spPr>
        <a:xfrm>
          <a:off x="277317" y="838165"/>
          <a:ext cx="115404" cy="115404"/>
        </a:xfrm>
        <a:prstGeom prst="ellipse">
          <a:avLst/>
        </a:prstGeom>
        <a:solidFill>
          <a:schemeClr val="accent5">
            <a:hueOff val="-4734782"/>
            <a:satOff val="5643"/>
            <a:lumOff val="457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818B2A-82F3-461F-B299-10A8FEBD58F6}">
      <dsp:nvSpPr>
        <dsp:cNvPr id="0" name=""/>
        <dsp:cNvSpPr/>
      </dsp:nvSpPr>
      <dsp:spPr>
        <a:xfrm>
          <a:off x="374256" y="983574"/>
          <a:ext cx="181349" cy="181349"/>
        </a:xfrm>
        <a:prstGeom prst="ellipse">
          <a:avLst/>
        </a:prstGeom>
        <a:solidFill>
          <a:schemeClr val="accent5">
            <a:hueOff val="-5208261"/>
            <a:satOff val="6208"/>
            <a:lumOff val="503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378D0-07AB-4931-B8EA-B26E5458A595}">
      <dsp:nvSpPr>
        <dsp:cNvPr id="0" name=""/>
        <dsp:cNvSpPr/>
      </dsp:nvSpPr>
      <dsp:spPr>
        <a:xfrm>
          <a:off x="616606" y="1112827"/>
          <a:ext cx="263781" cy="263781"/>
        </a:xfrm>
        <a:prstGeom prst="ellipse">
          <a:avLst/>
        </a:prstGeom>
        <a:solidFill>
          <a:schemeClr val="accent5">
            <a:hueOff val="-5681739"/>
            <a:satOff val="6772"/>
            <a:lumOff val="549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8BD7BF-25AD-431E-AA1E-5D5068D48DFD}">
      <dsp:nvSpPr>
        <dsp:cNvPr id="0" name=""/>
        <dsp:cNvSpPr/>
      </dsp:nvSpPr>
      <dsp:spPr>
        <a:xfrm>
          <a:off x="955894" y="1322863"/>
          <a:ext cx="115404" cy="115404"/>
        </a:xfrm>
        <a:prstGeom prst="ellipse">
          <a:avLst/>
        </a:prstGeom>
        <a:solidFill>
          <a:schemeClr val="accent5">
            <a:hueOff val="-6155217"/>
            <a:satOff val="7336"/>
            <a:lumOff val="59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9D779-E731-4DE8-8E03-2D2DAD95DF2E}">
      <dsp:nvSpPr>
        <dsp:cNvPr id="0" name=""/>
        <dsp:cNvSpPr/>
      </dsp:nvSpPr>
      <dsp:spPr>
        <a:xfrm>
          <a:off x="1020521" y="1112827"/>
          <a:ext cx="181349" cy="181349"/>
        </a:xfrm>
        <a:prstGeom prst="ellipse">
          <a:avLst/>
        </a:prstGeom>
        <a:solidFill>
          <a:schemeClr val="accent5">
            <a:hueOff val="-6628695"/>
            <a:satOff val="7901"/>
            <a:lumOff val="640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DF14C-4D03-4486-9D0A-5B558CBB578B}">
      <dsp:nvSpPr>
        <dsp:cNvPr id="0" name=""/>
        <dsp:cNvSpPr/>
      </dsp:nvSpPr>
      <dsp:spPr>
        <a:xfrm>
          <a:off x="1182087" y="1339020"/>
          <a:ext cx="115404" cy="115404"/>
        </a:xfrm>
        <a:prstGeom prst="ellipse">
          <a:avLst/>
        </a:prstGeom>
        <a:solidFill>
          <a:schemeClr val="accent5">
            <a:hueOff val="-7102174"/>
            <a:satOff val="8465"/>
            <a:lumOff val="686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05ABC1-C0C8-4935-8310-AEF04744271F}">
      <dsp:nvSpPr>
        <dsp:cNvPr id="0" name=""/>
        <dsp:cNvSpPr/>
      </dsp:nvSpPr>
      <dsp:spPr>
        <a:xfrm>
          <a:off x="1327496" y="1080514"/>
          <a:ext cx="263781" cy="263781"/>
        </a:xfrm>
        <a:prstGeom prst="ellipse">
          <a:avLst/>
        </a:prstGeom>
        <a:solidFill>
          <a:schemeClr val="accent5">
            <a:hueOff val="-7575652"/>
            <a:satOff val="9029"/>
            <a:lumOff val="732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87F5C6-5E8D-4281-B0B7-5D7763A9F602}">
      <dsp:nvSpPr>
        <dsp:cNvPr id="0" name=""/>
        <dsp:cNvSpPr/>
      </dsp:nvSpPr>
      <dsp:spPr>
        <a:xfrm>
          <a:off x="1682941" y="1015888"/>
          <a:ext cx="181349" cy="181349"/>
        </a:xfrm>
        <a:prstGeom prst="ellipse">
          <a:avLst/>
        </a:prstGeom>
        <a:solidFill>
          <a:schemeClr val="accent5">
            <a:hueOff val="-8049130"/>
            <a:satOff val="9594"/>
            <a:lumOff val="777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BA7300-E9ED-4D3A-A9C6-DA2CCE462862}">
      <dsp:nvSpPr>
        <dsp:cNvPr id="0" name=""/>
        <dsp:cNvSpPr/>
      </dsp:nvSpPr>
      <dsp:spPr>
        <a:xfrm>
          <a:off x="2098572" y="256258"/>
          <a:ext cx="532598" cy="1016787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B73C9-16E9-458D-8BF9-610CABF70CC8}">
      <dsp:nvSpPr>
        <dsp:cNvPr id="0" name=""/>
        <dsp:cNvSpPr/>
      </dsp:nvSpPr>
      <dsp:spPr>
        <a:xfrm>
          <a:off x="2534334" y="256258"/>
          <a:ext cx="532598" cy="1016787"/>
        </a:xfrm>
        <a:prstGeom prst="chevron">
          <a:avLst>
            <a:gd name="adj" fmla="val 62310"/>
          </a:avLst>
        </a:prstGeom>
        <a:solidFill>
          <a:schemeClr val="accent5">
            <a:hueOff val="-8522608"/>
            <a:satOff val="10158"/>
            <a:lumOff val="82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1CE92-1C5F-4B58-89CE-3B47EDCD4081}">
      <dsp:nvSpPr>
        <dsp:cNvPr id="0" name=""/>
        <dsp:cNvSpPr/>
      </dsp:nvSpPr>
      <dsp:spPr>
        <a:xfrm>
          <a:off x="3138655" y="143116"/>
          <a:ext cx="1422166" cy="1234659"/>
        </a:xfrm>
        <a:prstGeom prst="ellipse">
          <a:avLst/>
        </a:prstGeom>
        <a:solidFill>
          <a:schemeClr val="accent5">
            <a:hueOff val="-8522608"/>
            <a:satOff val="10158"/>
            <a:lumOff val="82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err="1" smtClean="0"/>
            <a:t>Mutational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analysis</a:t>
          </a:r>
          <a:r>
            <a:rPr lang="it-IT" sz="1200" b="1" kern="1200" dirty="0" smtClean="0"/>
            <a:t> of promoter </a:t>
          </a:r>
          <a:r>
            <a:rPr lang="it-IT" sz="1200" b="1" kern="1200" dirty="0" err="1" smtClean="0"/>
            <a:t>region</a:t>
          </a:r>
          <a:endParaRPr lang="it-IT" sz="1200" b="1" kern="1200" dirty="0"/>
        </a:p>
      </dsp:txBody>
      <dsp:txXfrm>
        <a:off x="3346926" y="323928"/>
        <a:ext cx="1005624" cy="8730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43AF1-DDB6-49B9-BE0B-700D101B9F36}">
      <dsp:nvSpPr>
        <dsp:cNvPr id="0" name=""/>
        <dsp:cNvSpPr/>
      </dsp:nvSpPr>
      <dsp:spPr>
        <a:xfrm>
          <a:off x="216182" y="566679"/>
          <a:ext cx="1547726" cy="510046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Post-</a:t>
          </a:r>
          <a:r>
            <a:rPr lang="it-IT" sz="1200" kern="1200" dirty="0" err="1" smtClean="0"/>
            <a:t>transcriptional</a:t>
          </a:r>
          <a:r>
            <a:rPr lang="it-IT" sz="1200" kern="1200" dirty="0" smtClean="0"/>
            <a:t> control by </a:t>
          </a:r>
          <a:r>
            <a:rPr lang="it-IT" sz="1200" kern="1200" dirty="0" err="1" smtClean="0"/>
            <a:t>miRNA</a:t>
          </a:r>
          <a:endParaRPr lang="it-IT" sz="1200" kern="1200" dirty="0"/>
        </a:p>
      </dsp:txBody>
      <dsp:txXfrm>
        <a:off x="216182" y="566679"/>
        <a:ext cx="1547726" cy="510046"/>
      </dsp:txXfrm>
    </dsp:sp>
    <dsp:sp modelId="{FB652711-1D2D-4FD5-9F52-B984E428DE4C}">
      <dsp:nvSpPr>
        <dsp:cNvPr id="0" name=""/>
        <dsp:cNvSpPr/>
      </dsp:nvSpPr>
      <dsp:spPr>
        <a:xfrm>
          <a:off x="214423" y="411554"/>
          <a:ext cx="123114" cy="1231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E5251D-C071-4E43-9B93-E5A1D1EEA2F9}">
      <dsp:nvSpPr>
        <dsp:cNvPr id="0" name=""/>
        <dsp:cNvSpPr/>
      </dsp:nvSpPr>
      <dsp:spPr>
        <a:xfrm>
          <a:off x="300604" y="239194"/>
          <a:ext cx="123114" cy="123114"/>
        </a:xfrm>
        <a:prstGeom prst="ellipse">
          <a:avLst/>
        </a:prstGeom>
        <a:solidFill>
          <a:schemeClr val="accent2">
            <a:hueOff val="-8260"/>
            <a:satOff val="-2195"/>
            <a:lumOff val="-89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1BEC3-41BC-4ED8-8EAF-6DCC505F73B6}">
      <dsp:nvSpPr>
        <dsp:cNvPr id="0" name=""/>
        <dsp:cNvSpPr/>
      </dsp:nvSpPr>
      <dsp:spPr>
        <a:xfrm>
          <a:off x="507436" y="273666"/>
          <a:ext cx="193465" cy="193465"/>
        </a:xfrm>
        <a:prstGeom prst="ellipse">
          <a:avLst/>
        </a:prstGeom>
        <a:solidFill>
          <a:schemeClr val="accent2">
            <a:hueOff val="-16519"/>
            <a:satOff val="-4389"/>
            <a:lumOff val="-178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8D55F-E1A5-47E5-876C-EC9431936DF3}">
      <dsp:nvSpPr>
        <dsp:cNvPr id="0" name=""/>
        <dsp:cNvSpPr/>
      </dsp:nvSpPr>
      <dsp:spPr>
        <a:xfrm>
          <a:off x="679797" y="84070"/>
          <a:ext cx="123114" cy="123114"/>
        </a:xfrm>
        <a:prstGeom prst="ellipse">
          <a:avLst/>
        </a:prstGeom>
        <a:solidFill>
          <a:schemeClr val="accent2">
            <a:hueOff val="-24779"/>
            <a:satOff val="-6584"/>
            <a:lumOff val="-268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E80B2-1CD0-4FDA-8B10-DC03E188FE1F}">
      <dsp:nvSpPr>
        <dsp:cNvPr id="0" name=""/>
        <dsp:cNvSpPr/>
      </dsp:nvSpPr>
      <dsp:spPr>
        <a:xfrm>
          <a:off x="903865" y="15125"/>
          <a:ext cx="123114" cy="123114"/>
        </a:xfrm>
        <a:prstGeom prst="ellipse">
          <a:avLst/>
        </a:prstGeom>
        <a:solidFill>
          <a:schemeClr val="accent2">
            <a:hueOff val="-33038"/>
            <a:satOff val="-8778"/>
            <a:lumOff val="-357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ADEAF-3892-4F17-B034-D002064139CB}">
      <dsp:nvSpPr>
        <dsp:cNvPr id="0" name=""/>
        <dsp:cNvSpPr/>
      </dsp:nvSpPr>
      <dsp:spPr>
        <a:xfrm>
          <a:off x="1179642" y="135778"/>
          <a:ext cx="123114" cy="123114"/>
        </a:xfrm>
        <a:prstGeom prst="ellipse">
          <a:avLst/>
        </a:prstGeom>
        <a:solidFill>
          <a:schemeClr val="accent2">
            <a:hueOff val="-41298"/>
            <a:satOff val="-10973"/>
            <a:lumOff val="-446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4129C8-2320-4F4B-886B-CF8B8331525D}">
      <dsp:nvSpPr>
        <dsp:cNvPr id="0" name=""/>
        <dsp:cNvSpPr/>
      </dsp:nvSpPr>
      <dsp:spPr>
        <a:xfrm>
          <a:off x="1352002" y="221958"/>
          <a:ext cx="193465" cy="193465"/>
        </a:xfrm>
        <a:prstGeom prst="ellipse">
          <a:avLst/>
        </a:prstGeom>
        <a:solidFill>
          <a:schemeClr val="accent2">
            <a:hueOff val="-49557"/>
            <a:satOff val="-13167"/>
            <a:lumOff val="-536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02029A-0E0A-4338-97AE-C721E21635FD}">
      <dsp:nvSpPr>
        <dsp:cNvPr id="0" name=""/>
        <dsp:cNvSpPr/>
      </dsp:nvSpPr>
      <dsp:spPr>
        <a:xfrm>
          <a:off x="1593307" y="411554"/>
          <a:ext cx="123114" cy="123114"/>
        </a:xfrm>
        <a:prstGeom prst="ellipse">
          <a:avLst/>
        </a:prstGeom>
        <a:solidFill>
          <a:schemeClr val="accent2">
            <a:hueOff val="-57817"/>
            <a:satOff val="-15362"/>
            <a:lumOff val="-625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3DA497-214E-46A6-AC97-5E833ED5EBA9}">
      <dsp:nvSpPr>
        <dsp:cNvPr id="0" name=""/>
        <dsp:cNvSpPr/>
      </dsp:nvSpPr>
      <dsp:spPr>
        <a:xfrm>
          <a:off x="1743965" y="590108"/>
          <a:ext cx="123114" cy="123114"/>
        </a:xfrm>
        <a:prstGeom prst="ellipse">
          <a:avLst/>
        </a:prstGeom>
        <a:solidFill>
          <a:schemeClr val="accent2">
            <a:hueOff val="-66076"/>
            <a:satOff val="-17556"/>
            <a:lumOff val="-714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7164A9-2D68-4B0E-9F58-E794BF380AB2}">
      <dsp:nvSpPr>
        <dsp:cNvPr id="0" name=""/>
        <dsp:cNvSpPr/>
      </dsp:nvSpPr>
      <dsp:spPr>
        <a:xfrm>
          <a:off x="800449" y="239194"/>
          <a:ext cx="316580" cy="316580"/>
        </a:xfrm>
        <a:prstGeom prst="ellipse">
          <a:avLst/>
        </a:prstGeom>
        <a:solidFill>
          <a:schemeClr val="accent2">
            <a:hueOff val="-74336"/>
            <a:satOff val="-19751"/>
            <a:lumOff val="-804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1A6630-696D-45E0-BD87-B7EC69CA79B9}">
      <dsp:nvSpPr>
        <dsp:cNvPr id="0" name=""/>
        <dsp:cNvSpPr/>
      </dsp:nvSpPr>
      <dsp:spPr>
        <a:xfrm>
          <a:off x="128243" y="894164"/>
          <a:ext cx="123114" cy="123114"/>
        </a:xfrm>
        <a:prstGeom prst="ellipse">
          <a:avLst/>
        </a:prstGeom>
        <a:solidFill>
          <a:schemeClr val="accent2">
            <a:hueOff val="-82596"/>
            <a:satOff val="-21946"/>
            <a:lumOff val="-893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818B2A-82F3-461F-B299-10A8FEBD58F6}">
      <dsp:nvSpPr>
        <dsp:cNvPr id="0" name=""/>
        <dsp:cNvSpPr/>
      </dsp:nvSpPr>
      <dsp:spPr>
        <a:xfrm>
          <a:off x="231659" y="1049288"/>
          <a:ext cx="193465" cy="193465"/>
        </a:xfrm>
        <a:prstGeom prst="ellipse">
          <a:avLst/>
        </a:prstGeom>
        <a:solidFill>
          <a:schemeClr val="accent2">
            <a:hueOff val="-90855"/>
            <a:satOff val="-24140"/>
            <a:lumOff val="-982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378D0-07AB-4931-B8EA-B26E5458A595}">
      <dsp:nvSpPr>
        <dsp:cNvPr id="0" name=""/>
        <dsp:cNvSpPr/>
      </dsp:nvSpPr>
      <dsp:spPr>
        <a:xfrm>
          <a:off x="490200" y="1187176"/>
          <a:ext cx="281404" cy="281404"/>
        </a:xfrm>
        <a:prstGeom prst="ellipse">
          <a:avLst/>
        </a:prstGeom>
        <a:solidFill>
          <a:schemeClr val="accent2">
            <a:hueOff val="-99115"/>
            <a:satOff val="-26335"/>
            <a:lumOff val="-1071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8BD7BF-25AD-431E-AA1E-5D5068D48DFD}">
      <dsp:nvSpPr>
        <dsp:cNvPr id="0" name=""/>
        <dsp:cNvSpPr/>
      </dsp:nvSpPr>
      <dsp:spPr>
        <a:xfrm>
          <a:off x="852157" y="1411245"/>
          <a:ext cx="123114" cy="123114"/>
        </a:xfrm>
        <a:prstGeom prst="ellipse">
          <a:avLst/>
        </a:prstGeom>
        <a:solidFill>
          <a:schemeClr val="accent2">
            <a:hueOff val="-107374"/>
            <a:satOff val="-28529"/>
            <a:lumOff val="-1161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9D779-E731-4DE8-8E03-2D2DAD95DF2E}">
      <dsp:nvSpPr>
        <dsp:cNvPr id="0" name=""/>
        <dsp:cNvSpPr/>
      </dsp:nvSpPr>
      <dsp:spPr>
        <a:xfrm>
          <a:off x="921101" y="1187176"/>
          <a:ext cx="193465" cy="193465"/>
        </a:xfrm>
        <a:prstGeom prst="ellipse">
          <a:avLst/>
        </a:prstGeom>
        <a:solidFill>
          <a:schemeClr val="accent2">
            <a:hueOff val="-115634"/>
            <a:satOff val="-30724"/>
            <a:lumOff val="-1250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DF14C-4D03-4486-9D0A-5B558CBB578B}">
      <dsp:nvSpPr>
        <dsp:cNvPr id="0" name=""/>
        <dsp:cNvSpPr/>
      </dsp:nvSpPr>
      <dsp:spPr>
        <a:xfrm>
          <a:off x="1093462" y="1428481"/>
          <a:ext cx="123114" cy="123114"/>
        </a:xfrm>
        <a:prstGeom prst="ellipse">
          <a:avLst/>
        </a:prstGeom>
        <a:solidFill>
          <a:schemeClr val="accent2">
            <a:hueOff val="-123893"/>
            <a:satOff val="-32918"/>
            <a:lumOff val="-1339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05ABC1-C0C8-4935-8310-AEF04744271F}">
      <dsp:nvSpPr>
        <dsp:cNvPr id="0" name=""/>
        <dsp:cNvSpPr/>
      </dsp:nvSpPr>
      <dsp:spPr>
        <a:xfrm>
          <a:off x="1248586" y="1152704"/>
          <a:ext cx="281404" cy="281404"/>
        </a:xfrm>
        <a:prstGeom prst="ellipse">
          <a:avLst/>
        </a:prstGeom>
        <a:solidFill>
          <a:schemeClr val="accent2">
            <a:hueOff val="-132153"/>
            <a:satOff val="-35113"/>
            <a:lumOff val="-1429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87F5C6-5E8D-4281-B0B7-5D7763A9F602}">
      <dsp:nvSpPr>
        <dsp:cNvPr id="0" name=""/>
        <dsp:cNvSpPr/>
      </dsp:nvSpPr>
      <dsp:spPr>
        <a:xfrm>
          <a:off x="1627779" y="1083760"/>
          <a:ext cx="193465" cy="193465"/>
        </a:xfrm>
        <a:prstGeom prst="ellipse">
          <a:avLst/>
        </a:prstGeom>
        <a:solidFill>
          <a:schemeClr val="accent2">
            <a:hueOff val="-140412"/>
            <a:satOff val="-37307"/>
            <a:lumOff val="-1518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BA7300-E9ED-4D3A-A9C6-DA2CCE462862}">
      <dsp:nvSpPr>
        <dsp:cNvPr id="0" name=""/>
        <dsp:cNvSpPr/>
      </dsp:nvSpPr>
      <dsp:spPr>
        <a:xfrm>
          <a:off x="1821245" y="273379"/>
          <a:ext cx="568181" cy="1084720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B73C9-16E9-458D-8BF9-610CABF70CC8}">
      <dsp:nvSpPr>
        <dsp:cNvPr id="0" name=""/>
        <dsp:cNvSpPr/>
      </dsp:nvSpPr>
      <dsp:spPr>
        <a:xfrm>
          <a:off x="2286121" y="273379"/>
          <a:ext cx="568181" cy="1084720"/>
        </a:xfrm>
        <a:prstGeom prst="chevron">
          <a:avLst>
            <a:gd name="adj" fmla="val 62310"/>
          </a:avLst>
        </a:prstGeom>
        <a:solidFill>
          <a:schemeClr val="accent2">
            <a:hueOff val="-148672"/>
            <a:satOff val="-39502"/>
            <a:lumOff val="-160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1CE92-1C5F-4B58-89CE-3B47EDCD4081}">
      <dsp:nvSpPr>
        <dsp:cNvPr id="0" name=""/>
        <dsp:cNvSpPr/>
      </dsp:nvSpPr>
      <dsp:spPr>
        <a:xfrm>
          <a:off x="2982546" y="144011"/>
          <a:ext cx="1481949" cy="1317148"/>
        </a:xfrm>
        <a:prstGeom prst="ellipse">
          <a:avLst/>
        </a:prstGeom>
        <a:solidFill>
          <a:schemeClr val="accent2">
            <a:hueOff val="-148672"/>
            <a:satOff val="-39502"/>
            <a:lumOff val="-1607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err="1" smtClean="0"/>
            <a:t>Mutational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analysis</a:t>
          </a:r>
          <a:r>
            <a:rPr lang="it-IT" sz="1200" b="1" kern="1200" dirty="0" smtClean="0"/>
            <a:t> of 3’-UTR</a:t>
          </a:r>
          <a:endParaRPr lang="it-IT" sz="1200" b="1" kern="1200" dirty="0"/>
        </a:p>
      </dsp:txBody>
      <dsp:txXfrm>
        <a:off x="3199572" y="336903"/>
        <a:ext cx="1047897" cy="93136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43AF1-DDB6-49B9-BE0B-700D101B9F36}">
      <dsp:nvSpPr>
        <dsp:cNvPr id="0" name=""/>
        <dsp:cNvSpPr/>
      </dsp:nvSpPr>
      <dsp:spPr>
        <a:xfrm>
          <a:off x="312" y="652893"/>
          <a:ext cx="2145913" cy="424985"/>
        </a:xfrm>
        <a:prstGeom prst="rect">
          <a:avLst/>
        </a:prstGeom>
        <a:noFill/>
        <a:ln w="12700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Translation</a:t>
          </a:r>
          <a:r>
            <a:rPr lang="it-IT" sz="1200" kern="1200" dirty="0" smtClean="0"/>
            <a:t>, Post-</a:t>
          </a:r>
          <a:r>
            <a:rPr lang="it-IT" sz="1200" kern="1200" dirty="0" err="1" smtClean="0"/>
            <a:t>translational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modifications</a:t>
          </a:r>
          <a:r>
            <a:rPr lang="it-IT" sz="1200" kern="1200" dirty="0" smtClean="0"/>
            <a:t>, processing, </a:t>
          </a:r>
          <a:r>
            <a:rPr lang="it-IT" sz="1200" kern="1200" dirty="0" err="1" smtClean="0"/>
            <a:t>etc</a:t>
          </a:r>
          <a:r>
            <a:rPr lang="it-IT" sz="1200" kern="1200" dirty="0" smtClean="0"/>
            <a:t>….</a:t>
          </a:r>
          <a:endParaRPr lang="it-IT" sz="1200" kern="1200" dirty="0"/>
        </a:p>
      </dsp:txBody>
      <dsp:txXfrm>
        <a:off x="312" y="652893"/>
        <a:ext cx="2145913" cy="424985"/>
      </dsp:txXfrm>
    </dsp:sp>
    <dsp:sp modelId="{FB652711-1D2D-4FD5-9F52-B984E428DE4C}">
      <dsp:nvSpPr>
        <dsp:cNvPr id="0" name=""/>
        <dsp:cNvSpPr/>
      </dsp:nvSpPr>
      <dsp:spPr>
        <a:xfrm>
          <a:off x="321976" y="489411"/>
          <a:ext cx="102582" cy="102582"/>
        </a:xfrm>
        <a:prstGeom prst="ellips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E5251D-C071-4E43-9B93-E5A1D1EEA2F9}">
      <dsp:nvSpPr>
        <dsp:cNvPr id="0" name=""/>
        <dsp:cNvSpPr/>
      </dsp:nvSpPr>
      <dsp:spPr>
        <a:xfrm>
          <a:off x="498806" y="380023"/>
          <a:ext cx="102582" cy="102582"/>
        </a:xfrm>
        <a:prstGeom prst="ellipse">
          <a:avLst/>
        </a:prstGeom>
        <a:solidFill>
          <a:schemeClr val="accent6">
            <a:shade val="50000"/>
            <a:hueOff val="-10750"/>
            <a:satOff val="-404"/>
            <a:lumOff val="430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1BEC3-41BC-4ED8-8EAF-6DCC505F73B6}">
      <dsp:nvSpPr>
        <dsp:cNvPr id="0" name=""/>
        <dsp:cNvSpPr/>
      </dsp:nvSpPr>
      <dsp:spPr>
        <a:xfrm>
          <a:off x="671145" y="408746"/>
          <a:ext cx="161201" cy="161201"/>
        </a:xfrm>
        <a:prstGeom prst="ellipse">
          <a:avLst/>
        </a:prstGeom>
        <a:solidFill>
          <a:schemeClr val="accent6">
            <a:shade val="50000"/>
            <a:hueOff val="-21500"/>
            <a:satOff val="-808"/>
            <a:lumOff val="861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8D55F-E1A5-47E5-876C-EC9431936DF3}">
      <dsp:nvSpPr>
        <dsp:cNvPr id="0" name=""/>
        <dsp:cNvSpPr/>
      </dsp:nvSpPr>
      <dsp:spPr>
        <a:xfrm>
          <a:off x="814760" y="250769"/>
          <a:ext cx="102582" cy="102582"/>
        </a:xfrm>
        <a:prstGeom prst="ellipse">
          <a:avLst/>
        </a:prstGeom>
        <a:solidFill>
          <a:schemeClr val="accent6">
            <a:shade val="50000"/>
            <a:hueOff val="-32250"/>
            <a:satOff val="-1212"/>
            <a:lumOff val="1291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E80B2-1CD0-4FDA-8B10-DC03E188FE1F}">
      <dsp:nvSpPr>
        <dsp:cNvPr id="0" name=""/>
        <dsp:cNvSpPr/>
      </dsp:nvSpPr>
      <dsp:spPr>
        <a:xfrm>
          <a:off x="1001461" y="193322"/>
          <a:ext cx="102582" cy="102582"/>
        </a:xfrm>
        <a:prstGeom prst="ellipse">
          <a:avLst/>
        </a:prstGeom>
        <a:solidFill>
          <a:schemeClr val="accent6">
            <a:shade val="50000"/>
            <a:hueOff val="-43000"/>
            <a:satOff val="-1616"/>
            <a:lumOff val="1722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EADEAF-3892-4F17-B034-D002064139CB}">
      <dsp:nvSpPr>
        <dsp:cNvPr id="0" name=""/>
        <dsp:cNvSpPr/>
      </dsp:nvSpPr>
      <dsp:spPr>
        <a:xfrm>
          <a:off x="1231246" y="293853"/>
          <a:ext cx="102582" cy="102582"/>
        </a:xfrm>
        <a:prstGeom prst="ellipse">
          <a:avLst/>
        </a:prstGeom>
        <a:solidFill>
          <a:schemeClr val="accent6">
            <a:shade val="50000"/>
            <a:hueOff val="-53750"/>
            <a:satOff val="-2020"/>
            <a:lumOff val="2152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4129C8-2320-4F4B-886B-CF8B8331525D}">
      <dsp:nvSpPr>
        <dsp:cNvPr id="0" name=""/>
        <dsp:cNvSpPr/>
      </dsp:nvSpPr>
      <dsp:spPr>
        <a:xfrm>
          <a:off x="1374862" y="365661"/>
          <a:ext cx="161201" cy="161201"/>
        </a:xfrm>
        <a:prstGeom prst="ellipse">
          <a:avLst/>
        </a:prstGeom>
        <a:solidFill>
          <a:schemeClr val="accent6">
            <a:shade val="50000"/>
            <a:hueOff val="-64501"/>
            <a:satOff val="-2424"/>
            <a:lumOff val="258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02029A-0E0A-4338-97AE-C721E21635FD}">
      <dsp:nvSpPr>
        <dsp:cNvPr id="0" name=""/>
        <dsp:cNvSpPr/>
      </dsp:nvSpPr>
      <dsp:spPr>
        <a:xfrm>
          <a:off x="1618121" y="489411"/>
          <a:ext cx="102582" cy="102582"/>
        </a:xfrm>
        <a:prstGeom prst="ellipse">
          <a:avLst/>
        </a:prstGeom>
        <a:solidFill>
          <a:schemeClr val="accent6">
            <a:shade val="50000"/>
            <a:hueOff val="-75251"/>
            <a:satOff val="-2828"/>
            <a:lumOff val="3014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3DA497-214E-46A6-AC97-5E833ED5EBA9}">
      <dsp:nvSpPr>
        <dsp:cNvPr id="0" name=""/>
        <dsp:cNvSpPr/>
      </dsp:nvSpPr>
      <dsp:spPr>
        <a:xfrm>
          <a:off x="1767056" y="576064"/>
          <a:ext cx="102582" cy="102582"/>
        </a:xfrm>
        <a:prstGeom prst="ellipse">
          <a:avLst/>
        </a:prstGeom>
        <a:solidFill>
          <a:schemeClr val="accent6">
            <a:shade val="50000"/>
            <a:hueOff val="-86001"/>
            <a:satOff val="-3232"/>
            <a:lumOff val="344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7164A9-2D68-4B0E-9F58-E794BF380AB2}">
      <dsp:nvSpPr>
        <dsp:cNvPr id="0" name=""/>
        <dsp:cNvSpPr/>
      </dsp:nvSpPr>
      <dsp:spPr>
        <a:xfrm>
          <a:off x="898040" y="349329"/>
          <a:ext cx="263784" cy="263784"/>
        </a:xfrm>
        <a:prstGeom prst="ellipse">
          <a:avLst/>
        </a:prstGeom>
        <a:solidFill>
          <a:schemeClr val="accent6">
            <a:shade val="50000"/>
            <a:hueOff val="-96751"/>
            <a:satOff val="-3636"/>
            <a:lumOff val="3875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1A6630-696D-45E0-BD87-B7EC69CA79B9}">
      <dsp:nvSpPr>
        <dsp:cNvPr id="0" name=""/>
        <dsp:cNvSpPr/>
      </dsp:nvSpPr>
      <dsp:spPr>
        <a:xfrm>
          <a:off x="244924" y="1008112"/>
          <a:ext cx="102582" cy="102582"/>
        </a:xfrm>
        <a:prstGeom prst="ellipse">
          <a:avLst/>
        </a:prstGeom>
        <a:solidFill>
          <a:schemeClr val="accent6">
            <a:shade val="50000"/>
            <a:hueOff val="-96751"/>
            <a:satOff val="-3636"/>
            <a:lumOff val="3875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818B2A-82F3-461F-B299-10A8FEBD58F6}">
      <dsp:nvSpPr>
        <dsp:cNvPr id="0" name=""/>
        <dsp:cNvSpPr/>
      </dsp:nvSpPr>
      <dsp:spPr>
        <a:xfrm>
          <a:off x="393984" y="1127724"/>
          <a:ext cx="161201" cy="161201"/>
        </a:xfrm>
        <a:prstGeom prst="ellipse">
          <a:avLst/>
        </a:prstGeom>
        <a:solidFill>
          <a:schemeClr val="accent6">
            <a:shade val="50000"/>
            <a:hueOff val="-86001"/>
            <a:satOff val="-3232"/>
            <a:lumOff val="3444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378D0-07AB-4931-B8EA-B26E5458A595}">
      <dsp:nvSpPr>
        <dsp:cNvPr id="0" name=""/>
        <dsp:cNvSpPr/>
      </dsp:nvSpPr>
      <dsp:spPr>
        <a:xfrm>
          <a:off x="656783" y="1169910"/>
          <a:ext cx="234474" cy="234474"/>
        </a:xfrm>
        <a:prstGeom prst="ellipse">
          <a:avLst/>
        </a:prstGeom>
        <a:solidFill>
          <a:schemeClr val="accent6">
            <a:shade val="50000"/>
            <a:hueOff val="-75251"/>
            <a:satOff val="-2828"/>
            <a:lumOff val="3014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8BD7BF-25AD-431E-AA1E-5D5068D48DFD}">
      <dsp:nvSpPr>
        <dsp:cNvPr id="0" name=""/>
        <dsp:cNvSpPr/>
      </dsp:nvSpPr>
      <dsp:spPr>
        <a:xfrm>
          <a:off x="958376" y="1356610"/>
          <a:ext cx="102582" cy="102582"/>
        </a:xfrm>
        <a:prstGeom prst="ellipse">
          <a:avLst/>
        </a:prstGeom>
        <a:solidFill>
          <a:schemeClr val="accent6">
            <a:shade val="50000"/>
            <a:hueOff val="-64501"/>
            <a:satOff val="-2424"/>
            <a:lumOff val="2583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9D779-E731-4DE8-8E03-2D2DAD95DF2E}">
      <dsp:nvSpPr>
        <dsp:cNvPr id="0" name=""/>
        <dsp:cNvSpPr/>
      </dsp:nvSpPr>
      <dsp:spPr>
        <a:xfrm>
          <a:off x="1015823" y="1169910"/>
          <a:ext cx="161201" cy="161201"/>
        </a:xfrm>
        <a:prstGeom prst="ellipse">
          <a:avLst/>
        </a:prstGeom>
        <a:solidFill>
          <a:schemeClr val="accent6">
            <a:shade val="50000"/>
            <a:hueOff val="-53750"/>
            <a:satOff val="-2020"/>
            <a:lumOff val="2152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DF14C-4D03-4486-9D0A-5B558CBB578B}">
      <dsp:nvSpPr>
        <dsp:cNvPr id="0" name=""/>
        <dsp:cNvSpPr/>
      </dsp:nvSpPr>
      <dsp:spPr>
        <a:xfrm>
          <a:off x="1159438" y="1370972"/>
          <a:ext cx="102582" cy="102582"/>
        </a:xfrm>
        <a:prstGeom prst="ellipse">
          <a:avLst/>
        </a:prstGeom>
        <a:solidFill>
          <a:schemeClr val="accent6">
            <a:shade val="50000"/>
            <a:hueOff val="-43000"/>
            <a:satOff val="-1616"/>
            <a:lumOff val="1722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05ABC1-C0C8-4935-8310-AEF04744271F}">
      <dsp:nvSpPr>
        <dsp:cNvPr id="0" name=""/>
        <dsp:cNvSpPr/>
      </dsp:nvSpPr>
      <dsp:spPr>
        <a:xfrm>
          <a:off x="1288693" y="1141187"/>
          <a:ext cx="234474" cy="234474"/>
        </a:xfrm>
        <a:prstGeom prst="ellipse">
          <a:avLst/>
        </a:prstGeom>
        <a:solidFill>
          <a:schemeClr val="accent6">
            <a:shade val="50000"/>
            <a:hueOff val="-32250"/>
            <a:satOff val="-1212"/>
            <a:lumOff val="1291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87F5C6-5E8D-4281-B0B7-5D7763A9F602}">
      <dsp:nvSpPr>
        <dsp:cNvPr id="0" name=""/>
        <dsp:cNvSpPr/>
      </dsp:nvSpPr>
      <dsp:spPr>
        <a:xfrm>
          <a:off x="1618121" y="1127724"/>
          <a:ext cx="161201" cy="161201"/>
        </a:xfrm>
        <a:prstGeom prst="ellipse">
          <a:avLst/>
        </a:prstGeom>
        <a:solidFill>
          <a:schemeClr val="accent6">
            <a:shade val="50000"/>
            <a:hueOff val="-21500"/>
            <a:satOff val="-808"/>
            <a:lumOff val="8612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BA7300-E9ED-4D3A-A9C6-DA2CCE462862}">
      <dsp:nvSpPr>
        <dsp:cNvPr id="0" name=""/>
        <dsp:cNvSpPr/>
      </dsp:nvSpPr>
      <dsp:spPr>
        <a:xfrm>
          <a:off x="2058983" y="413939"/>
          <a:ext cx="473425" cy="903821"/>
        </a:xfrm>
        <a:prstGeom prst="chevron">
          <a:avLst>
            <a:gd name="adj" fmla="val 6231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B73C9-16E9-458D-8BF9-610CABF70CC8}">
      <dsp:nvSpPr>
        <dsp:cNvPr id="0" name=""/>
        <dsp:cNvSpPr/>
      </dsp:nvSpPr>
      <dsp:spPr>
        <a:xfrm>
          <a:off x="2437127" y="413939"/>
          <a:ext cx="473425" cy="903821"/>
        </a:xfrm>
        <a:prstGeom prst="chevron">
          <a:avLst>
            <a:gd name="adj" fmla="val 62310"/>
          </a:avLst>
        </a:prstGeom>
        <a:solidFill>
          <a:schemeClr val="accent6">
            <a:shade val="90000"/>
            <a:hueOff val="-106652"/>
            <a:satOff val="-3611"/>
            <a:lumOff val="3107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1CE92-1C5F-4B58-89CE-3B47EDCD4081}">
      <dsp:nvSpPr>
        <dsp:cNvPr id="0" name=""/>
        <dsp:cNvSpPr/>
      </dsp:nvSpPr>
      <dsp:spPr>
        <a:xfrm>
          <a:off x="3007312" y="144012"/>
          <a:ext cx="1707151" cy="1381878"/>
        </a:xfrm>
        <a:prstGeom prst="ellipse">
          <a:avLst/>
        </a:prstGeom>
        <a:solidFill>
          <a:schemeClr val="accent6">
            <a:shade val="50000"/>
            <a:hueOff val="-10750"/>
            <a:satOff val="-404"/>
            <a:lumOff val="4306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1" kern="1200" dirty="0" err="1" smtClean="0"/>
            <a:t>Mutational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analysis</a:t>
          </a:r>
          <a:r>
            <a:rPr lang="it-IT" sz="1200" b="1" kern="1200" dirty="0" smtClean="0"/>
            <a:t> of </a:t>
          </a:r>
          <a:r>
            <a:rPr lang="it-IT" sz="1200" b="1" kern="1200" dirty="0" err="1" smtClean="0"/>
            <a:t>coding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sequence</a:t>
          </a:r>
          <a:r>
            <a:rPr lang="it-IT" sz="1200" b="1" kern="1200" dirty="0" smtClean="0"/>
            <a:t> and </a:t>
          </a:r>
          <a:r>
            <a:rPr lang="it-IT" sz="1200" b="1" kern="1200" dirty="0" err="1" smtClean="0"/>
            <a:t>intronic</a:t>
          </a:r>
          <a:r>
            <a:rPr lang="it-IT" sz="1200" b="1" kern="1200" dirty="0" smtClean="0"/>
            <a:t> </a:t>
          </a:r>
          <a:r>
            <a:rPr lang="it-IT" sz="1200" b="1" kern="1200" dirty="0" err="1" smtClean="0"/>
            <a:t>zones</a:t>
          </a:r>
          <a:endParaRPr lang="it-IT" sz="1200" b="1" kern="1200" dirty="0"/>
        </a:p>
      </dsp:txBody>
      <dsp:txXfrm>
        <a:off x="3257318" y="346383"/>
        <a:ext cx="1207139" cy="97713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C0236-B53D-4267-ABAD-D5D5F07A796B}">
      <dsp:nvSpPr>
        <dsp:cNvPr id="0" name=""/>
        <dsp:cNvSpPr/>
      </dsp:nvSpPr>
      <dsp:spPr>
        <a:xfrm>
          <a:off x="9545" y="2174747"/>
          <a:ext cx="1337870" cy="5945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CFTR </a:t>
          </a:r>
          <a:r>
            <a:rPr lang="it-IT" sz="1400" kern="1200" dirty="0" err="1" smtClean="0"/>
            <a:t>genomic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sequence</a:t>
          </a:r>
          <a:endParaRPr lang="it-IT" sz="1400" kern="1200" dirty="0"/>
        </a:p>
      </dsp:txBody>
      <dsp:txXfrm>
        <a:off x="26959" y="2192161"/>
        <a:ext cx="1303042" cy="559725"/>
      </dsp:txXfrm>
    </dsp:sp>
    <dsp:sp modelId="{7192658D-27EB-4489-B37A-5C658A73D561}">
      <dsp:nvSpPr>
        <dsp:cNvPr id="0" name=""/>
        <dsp:cNvSpPr/>
      </dsp:nvSpPr>
      <dsp:spPr>
        <a:xfrm rot="16822773">
          <a:off x="602690" y="1571937"/>
          <a:ext cx="1816777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1816777" y="6563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800" kern="1200"/>
        </a:p>
      </dsp:txBody>
      <dsp:txXfrm>
        <a:off x="1465659" y="1533081"/>
        <a:ext cx="90838" cy="90838"/>
      </dsp:txXfrm>
    </dsp:sp>
    <dsp:sp modelId="{8907EB03-835F-43E1-9EDC-041A3E94215D}">
      <dsp:nvSpPr>
        <dsp:cNvPr id="0" name=""/>
        <dsp:cNvSpPr/>
      </dsp:nvSpPr>
      <dsp:spPr>
        <a:xfrm>
          <a:off x="1674741" y="404478"/>
          <a:ext cx="1560786" cy="5609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Promoter </a:t>
          </a:r>
          <a:r>
            <a:rPr lang="it-IT" sz="1400" kern="1200" dirty="0" err="1" smtClean="0"/>
            <a:t>region</a:t>
          </a:r>
          <a:endParaRPr lang="it-IT" sz="1400" kern="1200" dirty="0"/>
        </a:p>
      </dsp:txBody>
      <dsp:txXfrm>
        <a:off x="1691172" y="420909"/>
        <a:ext cx="1527924" cy="528135"/>
      </dsp:txXfrm>
    </dsp:sp>
    <dsp:sp modelId="{095EC14E-A265-4B37-94A2-ABB6EA5794E0}">
      <dsp:nvSpPr>
        <dsp:cNvPr id="0" name=""/>
        <dsp:cNvSpPr/>
      </dsp:nvSpPr>
      <dsp:spPr>
        <a:xfrm rot="18289469">
          <a:off x="3113114" y="444138"/>
          <a:ext cx="570772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570772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4231" y="436432"/>
        <a:ext cx="28538" cy="28538"/>
      </dsp:txXfrm>
    </dsp:sp>
    <dsp:sp modelId="{D0F6690F-706E-4439-9426-1B8051A9B00E}">
      <dsp:nvSpPr>
        <dsp:cNvPr id="0" name=""/>
        <dsp:cNvSpPr/>
      </dsp:nvSpPr>
      <dsp:spPr>
        <a:xfrm>
          <a:off x="3561475" y="12709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DNA </a:t>
          </a:r>
          <a:r>
            <a:rPr lang="it-IT" sz="1300" kern="1200" dirty="0" err="1" smtClean="0"/>
            <a:t>methylation</a:t>
          </a:r>
          <a:endParaRPr lang="it-IT" sz="1300" kern="1200" dirty="0"/>
        </a:p>
      </dsp:txBody>
      <dsp:txXfrm>
        <a:off x="3573408" y="24642"/>
        <a:ext cx="1599078" cy="383569"/>
      </dsp:txXfrm>
    </dsp:sp>
    <dsp:sp modelId="{0C417868-06E8-449F-8CDF-8C2A8639EDD2}">
      <dsp:nvSpPr>
        <dsp:cNvPr id="0" name=""/>
        <dsp:cNvSpPr/>
      </dsp:nvSpPr>
      <dsp:spPr>
        <a:xfrm>
          <a:off x="5184419" y="209863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9245" y="208278"/>
        <a:ext cx="16297" cy="16297"/>
      </dsp:txXfrm>
    </dsp:sp>
    <dsp:sp modelId="{8C4B70FC-B2DD-4757-85F7-874C96300362}">
      <dsp:nvSpPr>
        <dsp:cNvPr id="0" name=""/>
        <dsp:cNvSpPr/>
      </dsp:nvSpPr>
      <dsp:spPr>
        <a:xfrm>
          <a:off x="5510367" y="12709"/>
          <a:ext cx="1544138" cy="407435"/>
        </a:xfrm>
        <a:prstGeom prst="roundRect">
          <a:avLst>
            <a:gd name="adj" fmla="val 10000"/>
          </a:avLst>
        </a:prstGeom>
        <a:solidFill>
          <a:srgbClr val="00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Bisulfite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modification</a:t>
          </a:r>
          <a:r>
            <a:rPr lang="it-IT" sz="1100" kern="1200" dirty="0" smtClean="0"/>
            <a:t> and NGS </a:t>
          </a:r>
          <a:r>
            <a:rPr lang="it-IT" sz="1100" kern="1200" dirty="0" err="1" smtClean="0"/>
            <a:t>sequencing</a:t>
          </a:r>
          <a:endParaRPr lang="it-IT" sz="1100" kern="1200" dirty="0"/>
        </a:p>
      </dsp:txBody>
      <dsp:txXfrm>
        <a:off x="5522300" y="24642"/>
        <a:ext cx="1520272" cy="383569"/>
      </dsp:txXfrm>
    </dsp:sp>
    <dsp:sp modelId="{26CC3321-B538-49E2-882F-2F59FDB55458}">
      <dsp:nvSpPr>
        <dsp:cNvPr id="0" name=""/>
        <dsp:cNvSpPr/>
      </dsp:nvSpPr>
      <dsp:spPr>
        <a:xfrm>
          <a:off x="7054506" y="209863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208278"/>
        <a:ext cx="16297" cy="16297"/>
      </dsp:txXfrm>
    </dsp:sp>
    <dsp:sp modelId="{2D983D2F-9BA6-4467-B48D-3C2DFCB0BC32}">
      <dsp:nvSpPr>
        <dsp:cNvPr id="0" name=""/>
        <dsp:cNvSpPr/>
      </dsp:nvSpPr>
      <dsp:spPr>
        <a:xfrm>
          <a:off x="7380454" y="12709"/>
          <a:ext cx="1100930" cy="407435"/>
        </a:xfrm>
        <a:prstGeom prst="roundRect">
          <a:avLst>
            <a:gd name="adj" fmla="val 10000"/>
          </a:avLst>
        </a:prstGeom>
        <a:pattFill prst="lgCheck">
          <a:fgClr>
            <a:srgbClr val="99CC00"/>
          </a:fgClr>
          <a:bgClr>
            <a:schemeClr val="bg1"/>
          </a:bgClr>
        </a:patt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24642"/>
        <a:ext cx="1077064" cy="383569"/>
      </dsp:txXfrm>
    </dsp:sp>
    <dsp:sp modelId="{DFD1A075-407A-4355-843A-A896DD199034}">
      <dsp:nvSpPr>
        <dsp:cNvPr id="0" name=""/>
        <dsp:cNvSpPr/>
      </dsp:nvSpPr>
      <dsp:spPr>
        <a:xfrm>
          <a:off x="3235527" y="678413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90352" y="676828"/>
        <a:ext cx="16297" cy="16297"/>
      </dsp:txXfrm>
    </dsp:sp>
    <dsp:sp modelId="{2981CA49-6F7F-4493-B799-790C50B206E1}">
      <dsp:nvSpPr>
        <dsp:cNvPr id="0" name=""/>
        <dsp:cNvSpPr/>
      </dsp:nvSpPr>
      <dsp:spPr>
        <a:xfrm>
          <a:off x="3561475" y="481259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Small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3573408" y="493192"/>
        <a:ext cx="1599078" cy="383569"/>
      </dsp:txXfrm>
    </dsp:sp>
    <dsp:sp modelId="{810CC792-6403-488C-A3EF-1FC1E69EE8BE}">
      <dsp:nvSpPr>
        <dsp:cNvPr id="0" name=""/>
        <dsp:cNvSpPr/>
      </dsp:nvSpPr>
      <dsp:spPr>
        <a:xfrm>
          <a:off x="5184419" y="678413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9245" y="676828"/>
        <a:ext cx="16297" cy="16297"/>
      </dsp:txXfrm>
    </dsp:sp>
    <dsp:sp modelId="{1DC39862-28F0-43ED-AC0B-19B3E1BD6262}">
      <dsp:nvSpPr>
        <dsp:cNvPr id="0" name=""/>
        <dsp:cNvSpPr/>
      </dsp:nvSpPr>
      <dsp:spPr>
        <a:xfrm>
          <a:off x="5510367" y="481259"/>
          <a:ext cx="1544138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NGS </a:t>
          </a:r>
          <a:r>
            <a:rPr lang="it-IT" sz="1200" kern="1200" dirty="0" err="1" smtClean="0"/>
            <a:t>sequencing</a:t>
          </a:r>
          <a:endParaRPr lang="it-IT" sz="1200" kern="1200" dirty="0"/>
        </a:p>
      </dsp:txBody>
      <dsp:txXfrm>
        <a:off x="5522300" y="493192"/>
        <a:ext cx="1520272" cy="383569"/>
      </dsp:txXfrm>
    </dsp:sp>
    <dsp:sp modelId="{FECF837B-B716-4EB4-AC03-BA72CF58FA4D}">
      <dsp:nvSpPr>
        <dsp:cNvPr id="0" name=""/>
        <dsp:cNvSpPr/>
      </dsp:nvSpPr>
      <dsp:spPr>
        <a:xfrm>
          <a:off x="7054506" y="678413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676828"/>
        <a:ext cx="16297" cy="16297"/>
      </dsp:txXfrm>
    </dsp:sp>
    <dsp:sp modelId="{0C2E6E7C-2949-4343-B8E6-A5EA13CD79D9}">
      <dsp:nvSpPr>
        <dsp:cNvPr id="0" name=""/>
        <dsp:cNvSpPr/>
      </dsp:nvSpPr>
      <dsp:spPr>
        <a:xfrm>
          <a:off x="7380454" y="481259"/>
          <a:ext cx="1084763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493192"/>
        <a:ext cx="1060897" cy="383569"/>
      </dsp:txXfrm>
    </dsp:sp>
    <dsp:sp modelId="{27C6F79B-289E-4835-A446-C071E8FCF146}">
      <dsp:nvSpPr>
        <dsp:cNvPr id="0" name=""/>
        <dsp:cNvSpPr/>
      </dsp:nvSpPr>
      <dsp:spPr>
        <a:xfrm rot="3310531">
          <a:off x="3113114" y="912689"/>
          <a:ext cx="570772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570772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4231" y="904983"/>
        <a:ext cx="28538" cy="28538"/>
      </dsp:txXfrm>
    </dsp:sp>
    <dsp:sp modelId="{D5B2F40C-1225-4A64-8EC4-E859E9BD9698}">
      <dsp:nvSpPr>
        <dsp:cNvPr id="0" name=""/>
        <dsp:cNvSpPr/>
      </dsp:nvSpPr>
      <dsp:spPr>
        <a:xfrm>
          <a:off x="3561475" y="949810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err="1" smtClean="0"/>
            <a:t>Rearrangements</a:t>
          </a:r>
          <a:endParaRPr lang="it-IT" sz="1300" kern="1200" dirty="0"/>
        </a:p>
      </dsp:txBody>
      <dsp:txXfrm>
        <a:off x="3573408" y="961743"/>
        <a:ext cx="1599078" cy="383569"/>
      </dsp:txXfrm>
    </dsp:sp>
    <dsp:sp modelId="{2173E515-86C6-4429-B0ED-747E08BBBCED}">
      <dsp:nvSpPr>
        <dsp:cNvPr id="0" name=""/>
        <dsp:cNvSpPr/>
      </dsp:nvSpPr>
      <dsp:spPr>
        <a:xfrm>
          <a:off x="5184419" y="1146964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9245" y="1145379"/>
        <a:ext cx="16297" cy="16297"/>
      </dsp:txXfrm>
    </dsp:sp>
    <dsp:sp modelId="{31B78CA4-4740-4023-B7A3-D3A1309A9743}">
      <dsp:nvSpPr>
        <dsp:cNvPr id="0" name=""/>
        <dsp:cNvSpPr/>
      </dsp:nvSpPr>
      <dsp:spPr>
        <a:xfrm>
          <a:off x="5510367" y="949810"/>
          <a:ext cx="1544138" cy="407435"/>
        </a:xfrm>
        <a:prstGeom prst="roundRect">
          <a:avLst>
            <a:gd name="adj" fmla="val 10000"/>
          </a:avLst>
        </a:prstGeom>
        <a:solidFill>
          <a:srgbClr val="808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CGH array</a:t>
          </a:r>
          <a:endParaRPr lang="it-IT" sz="1200" kern="1200" dirty="0"/>
        </a:p>
      </dsp:txBody>
      <dsp:txXfrm>
        <a:off x="5522300" y="961743"/>
        <a:ext cx="1520272" cy="383569"/>
      </dsp:txXfrm>
    </dsp:sp>
    <dsp:sp modelId="{922DD707-64E5-4EF2-8877-1544510C156F}">
      <dsp:nvSpPr>
        <dsp:cNvPr id="0" name=""/>
        <dsp:cNvSpPr/>
      </dsp:nvSpPr>
      <dsp:spPr>
        <a:xfrm>
          <a:off x="7054506" y="1146964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1145379"/>
        <a:ext cx="16297" cy="16297"/>
      </dsp:txXfrm>
    </dsp:sp>
    <dsp:sp modelId="{6D4ECF47-C124-4398-8A0A-7322516C5F0A}">
      <dsp:nvSpPr>
        <dsp:cNvPr id="0" name=""/>
        <dsp:cNvSpPr/>
      </dsp:nvSpPr>
      <dsp:spPr>
        <a:xfrm>
          <a:off x="7380454" y="949810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961743"/>
        <a:ext cx="1071775" cy="383569"/>
      </dsp:txXfrm>
    </dsp:sp>
    <dsp:sp modelId="{FB224591-BAF6-46C5-9266-F0F2104AE5B5}">
      <dsp:nvSpPr>
        <dsp:cNvPr id="0" name=""/>
        <dsp:cNvSpPr/>
      </dsp:nvSpPr>
      <dsp:spPr>
        <a:xfrm rot="18197277">
          <a:off x="1212885" y="2216194"/>
          <a:ext cx="59638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596386" y="6563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1496168" y="2207847"/>
        <a:ext cx="29819" cy="29819"/>
      </dsp:txXfrm>
    </dsp:sp>
    <dsp:sp modelId="{D7F6E83C-5AB2-4116-B277-0C4BB63974F2}">
      <dsp:nvSpPr>
        <dsp:cNvPr id="0" name=""/>
        <dsp:cNvSpPr/>
      </dsp:nvSpPr>
      <dsp:spPr>
        <a:xfrm>
          <a:off x="1674741" y="1621012"/>
          <a:ext cx="1560786" cy="7049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 smtClean="0"/>
            <a:t>Exons</a:t>
          </a:r>
          <a:r>
            <a:rPr lang="it-IT" sz="1400" kern="1200" dirty="0" smtClean="0"/>
            <a:t> and </a:t>
          </a:r>
          <a:r>
            <a:rPr lang="it-IT" sz="1400" kern="1200" dirty="0" err="1" smtClean="0"/>
            <a:t>proximal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intronic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zones</a:t>
          </a:r>
          <a:endParaRPr lang="it-IT" sz="1400" kern="1200" dirty="0"/>
        </a:p>
      </dsp:txBody>
      <dsp:txXfrm>
        <a:off x="1695388" y="1641659"/>
        <a:ext cx="1519492" cy="663662"/>
      </dsp:txXfrm>
    </dsp:sp>
    <dsp:sp modelId="{301DD2EA-A705-401A-901C-DEC5F1DCCBD2}">
      <dsp:nvSpPr>
        <dsp:cNvPr id="0" name=""/>
        <dsp:cNvSpPr/>
      </dsp:nvSpPr>
      <dsp:spPr>
        <a:xfrm rot="18770822">
          <a:off x="3158848" y="1791221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6518" y="1785801"/>
        <a:ext cx="23965" cy="23965"/>
      </dsp:txXfrm>
    </dsp:sp>
    <dsp:sp modelId="{1EAE00C4-4A99-444B-AD9C-994DDAD8E790}">
      <dsp:nvSpPr>
        <dsp:cNvPr id="0" name=""/>
        <dsp:cNvSpPr/>
      </dsp:nvSpPr>
      <dsp:spPr>
        <a:xfrm>
          <a:off x="3561475" y="1418360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Small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3573408" y="1430293"/>
        <a:ext cx="1599078" cy="383569"/>
      </dsp:txXfrm>
    </dsp:sp>
    <dsp:sp modelId="{ECAA59CC-1400-4D6C-9D30-1AB6A0092D20}">
      <dsp:nvSpPr>
        <dsp:cNvPr id="0" name=""/>
        <dsp:cNvSpPr/>
      </dsp:nvSpPr>
      <dsp:spPr>
        <a:xfrm>
          <a:off x="5184419" y="1615514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9245" y="1613929"/>
        <a:ext cx="16297" cy="16297"/>
      </dsp:txXfrm>
    </dsp:sp>
    <dsp:sp modelId="{38A62B90-C655-4EBA-9009-64D6DB578589}">
      <dsp:nvSpPr>
        <dsp:cNvPr id="0" name=""/>
        <dsp:cNvSpPr/>
      </dsp:nvSpPr>
      <dsp:spPr>
        <a:xfrm>
          <a:off x="5510367" y="1418360"/>
          <a:ext cx="1544138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NGS </a:t>
          </a:r>
          <a:r>
            <a:rPr lang="it-IT" sz="1200" kern="1200" dirty="0" err="1" smtClean="0"/>
            <a:t>sequencing</a:t>
          </a:r>
          <a:endParaRPr lang="it-IT" sz="1200" kern="1200" dirty="0"/>
        </a:p>
      </dsp:txBody>
      <dsp:txXfrm>
        <a:off x="5522300" y="1430293"/>
        <a:ext cx="1520272" cy="383569"/>
      </dsp:txXfrm>
    </dsp:sp>
    <dsp:sp modelId="{87340EBB-282A-4E05-8BD0-E8379145CEFF}">
      <dsp:nvSpPr>
        <dsp:cNvPr id="0" name=""/>
        <dsp:cNvSpPr/>
      </dsp:nvSpPr>
      <dsp:spPr>
        <a:xfrm>
          <a:off x="7054506" y="1615514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1613929"/>
        <a:ext cx="16297" cy="16297"/>
      </dsp:txXfrm>
    </dsp:sp>
    <dsp:sp modelId="{C2CF4BE3-EBC8-4D74-9EFB-CFFEDCACBABE}">
      <dsp:nvSpPr>
        <dsp:cNvPr id="0" name=""/>
        <dsp:cNvSpPr/>
      </dsp:nvSpPr>
      <dsp:spPr>
        <a:xfrm>
          <a:off x="7380454" y="1418360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1430293"/>
        <a:ext cx="1071775" cy="383569"/>
      </dsp:txXfrm>
    </dsp:sp>
    <dsp:sp modelId="{7F0409D9-92F1-448F-AE6E-D391F92BF593}">
      <dsp:nvSpPr>
        <dsp:cNvPr id="0" name=""/>
        <dsp:cNvSpPr/>
      </dsp:nvSpPr>
      <dsp:spPr>
        <a:xfrm rot="2829178">
          <a:off x="3158848" y="2142633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6518" y="2137214"/>
        <a:ext cx="23965" cy="23965"/>
      </dsp:txXfrm>
    </dsp:sp>
    <dsp:sp modelId="{9BC6C60E-5E57-4BC0-AD10-C30A2E76402A}">
      <dsp:nvSpPr>
        <dsp:cNvPr id="0" name=""/>
        <dsp:cNvSpPr/>
      </dsp:nvSpPr>
      <dsp:spPr>
        <a:xfrm>
          <a:off x="3561475" y="2121186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err="1" smtClean="0"/>
            <a:t>Rearrangements</a:t>
          </a:r>
          <a:endParaRPr lang="it-IT" sz="1300" kern="1200" dirty="0"/>
        </a:p>
      </dsp:txBody>
      <dsp:txXfrm>
        <a:off x="3573408" y="2133119"/>
        <a:ext cx="1599078" cy="383569"/>
      </dsp:txXfrm>
    </dsp:sp>
    <dsp:sp modelId="{46BFAED0-E6E3-4E26-A6CB-B228B5B113E5}">
      <dsp:nvSpPr>
        <dsp:cNvPr id="0" name=""/>
        <dsp:cNvSpPr/>
      </dsp:nvSpPr>
      <dsp:spPr>
        <a:xfrm rot="19457599">
          <a:off x="5146690" y="2201202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7358" y="2197730"/>
        <a:ext cx="20070" cy="20070"/>
      </dsp:txXfrm>
    </dsp:sp>
    <dsp:sp modelId="{7D5C3C59-8818-4016-9AAC-302F844BDF0B}">
      <dsp:nvSpPr>
        <dsp:cNvPr id="0" name=""/>
        <dsp:cNvSpPr/>
      </dsp:nvSpPr>
      <dsp:spPr>
        <a:xfrm>
          <a:off x="5510367" y="1886910"/>
          <a:ext cx="1544138" cy="407435"/>
        </a:xfrm>
        <a:prstGeom prst="roundRect">
          <a:avLst>
            <a:gd name="adj" fmla="val 10000"/>
          </a:avLst>
        </a:prstGeom>
        <a:solidFill>
          <a:srgbClr val="3366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MLPA</a:t>
          </a:r>
          <a:endParaRPr lang="it-IT" sz="1200" kern="1200" dirty="0"/>
        </a:p>
      </dsp:txBody>
      <dsp:txXfrm>
        <a:off x="5522300" y="1898843"/>
        <a:ext cx="1520272" cy="383569"/>
      </dsp:txXfrm>
    </dsp:sp>
    <dsp:sp modelId="{D8248207-C052-4922-BED2-92F920860F37}">
      <dsp:nvSpPr>
        <dsp:cNvPr id="0" name=""/>
        <dsp:cNvSpPr/>
      </dsp:nvSpPr>
      <dsp:spPr>
        <a:xfrm>
          <a:off x="7054506" y="2084065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2082479"/>
        <a:ext cx="16297" cy="16297"/>
      </dsp:txXfrm>
    </dsp:sp>
    <dsp:sp modelId="{EF435E7F-4F28-4A1A-AD3A-1200C1A9D622}">
      <dsp:nvSpPr>
        <dsp:cNvPr id="0" name=""/>
        <dsp:cNvSpPr/>
      </dsp:nvSpPr>
      <dsp:spPr>
        <a:xfrm>
          <a:off x="7380454" y="1886910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1898843"/>
        <a:ext cx="1071775" cy="383569"/>
      </dsp:txXfrm>
    </dsp:sp>
    <dsp:sp modelId="{DDC3B5BD-6CE9-9747-93F5-44AB229E0DC9}">
      <dsp:nvSpPr>
        <dsp:cNvPr id="0" name=""/>
        <dsp:cNvSpPr/>
      </dsp:nvSpPr>
      <dsp:spPr>
        <a:xfrm rot="2142401">
          <a:off x="5146690" y="2435477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337358" y="2432006"/>
        <a:ext cx="20070" cy="20070"/>
      </dsp:txXfrm>
    </dsp:sp>
    <dsp:sp modelId="{763BDBCC-F46B-4544-8C9E-5D5AFAD51EE6}">
      <dsp:nvSpPr>
        <dsp:cNvPr id="0" name=""/>
        <dsp:cNvSpPr/>
      </dsp:nvSpPr>
      <dsp:spPr>
        <a:xfrm>
          <a:off x="5510367" y="2355461"/>
          <a:ext cx="1553941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Qualitative RT-PCR</a:t>
          </a:r>
          <a:endParaRPr lang="it-IT" sz="1200" kern="1200" dirty="0"/>
        </a:p>
      </dsp:txBody>
      <dsp:txXfrm>
        <a:off x="5522300" y="2367394"/>
        <a:ext cx="1530075" cy="383569"/>
      </dsp:txXfrm>
    </dsp:sp>
    <dsp:sp modelId="{344D1E9F-F5FD-4CCC-A04F-D3E1CD83BA7F}">
      <dsp:nvSpPr>
        <dsp:cNvPr id="0" name=""/>
        <dsp:cNvSpPr/>
      </dsp:nvSpPr>
      <dsp:spPr>
        <a:xfrm>
          <a:off x="7064308" y="2552615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19134" y="2551030"/>
        <a:ext cx="16297" cy="16297"/>
      </dsp:txXfrm>
    </dsp:sp>
    <dsp:sp modelId="{30D77FD4-7DB7-48E3-BEC0-B03D42AD10E8}">
      <dsp:nvSpPr>
        <dsp:cNvPr id="0" name=""/>
        <dsp:cNvSpPr/>
      </dsp:nvSpPr>
      <dsp:spPr>
        <a:xfrm>
          <a:off x="7390257" y="2355461"/>
          <a:ext cx="1095641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402190" y="2367394"/>
        <a:ext cx="1071775" cy="383569"/>
      </dsp:txXfrm>
    </dsp:sp>
    <dsp:sp modelId="{0A5A67A2-4283-4488-AED4-50F8C2EA1C24}">
      <dsp:nvSpPr>
        <dsp:cNvPr id="0" name=""/>
        <dsp:cNvSpPr/>
      </dsp:nvSpPr>
      <dsp:spPr>
        <a:xfrm rot="4209509">
          <a:off x="1028894" y="2919019"/>
          <a:ext cx="964367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964367" y="6563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1486969" y="2901473"/>
        <a:ext cx="48218" cy="48218"/>
      </dsp:txXfrm>
    </dsp:sp>
    <dsp:sp modelId="{62981863-00C3-4E14-80A0-084E00D0572A}">
      <dsp:nvSpPr>
        <dsp:cNvPr id="0" name=""/>
        <dsp:cNvSpPr/>
      </dsp:nvSpPr>
      <dsp:spPr>
        <a:xfrm>
          <a:off x="1674741" y="3098643"/>
          <a:ext cx="1560786" cy="5609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Full </a:t>
          </a:r>
          <a:r>
            <a:rPr lang="it-IT" sz="1400" kern="1200" dirty="0" err="1" smtClean="0"/>
            <a:t>intronic</a:t>
          </a:r>
          <a:r>
            <a:rPr lang="it-IT" sz="1400" kern="1200" dirty="0" smtClean="0"/>
            <a:t> </a:t>
          </a:r>
          <a:r>
            <a:rPr lang="it-IT" sz="1400" kern="1200" dirty="0" err="1" smtClean="0"/>
            <a:t>zones</a:t>
          </a:r>
          <a:endParaRPr lang="it-IT" sz="1400" kern="1200" dirty="0"/>
        </a:p>
      </dsp:txBody>
      <dsp:txXfrm>
        <a:off x="1691172" y="3115074"/>
        <a:ext cx="1527924" cy="528135"/>
      </dsp:txXfrm>
    </dsp:sp>
    <dsp:sp modelId="{78DC4A9F-88A6-4E0A-BFB5-7250E6A733CC}">
      <dsp:nvSpPr>
        <dsp:cNvPr id="0" name=""/>
        <dsp:cNvSpPr/>
      </dsp:nvSpPr>
      <dsp:spPr>
        <a:xfrm rot="18770822">
          <a:off x="3158848" y="3196872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3386518" y="3191452"/>
        <a:ext cx="23965" cy="23965"/>
      </dsp:txXfrm>
    </dsp:sp>
    <dsp:sp modelId="{9BF0F4BF-0CC0-463B-9E90-D0C354E006D1}">
      <dsp:nvSpPr>
        <dsp:cNvPr id="0" name=""/>
        <dsp:cNvSpPr/>
      </dsp:nvSpPr>
      <dsp:spPr>
        <a:xfrm>
          <a:off x="3561475" y="2824011"/>
          <a:ext cx="1637212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Small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3573408" y="2835944"/>
        <a:ext cx="1613346" cy="383569"/>
      </dsp:txXfrm>
    </dsp:sp>
    <dsp:sp modelId="{9FDE2FB9-F998-4E35-81A9-6B37BAF8EA8A}">
      <dsp:nvSpPr>
        <dsp:cNvPr id="0" name=""/>
        <dsp:cNvSpPr/>
      </dsp:nvSpPr>
      <dsp:spPr>
        <a:xfrm>
          <a:off x="5198688" y="3021165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353513" y="3019580"/>
        <a:ext cx="16297" cy="16297"/>
      </dsp:txXfrm>
    </dsp:sp>
    <dsp:sp modelId="{602366C7-20AB-49A8-8E2C-DEB32DCB4470}">
      <dsp:nvSpPr>
        <dsp:cNvPr id="0" name=""/>
        <dsp:cNvSpPr/>
      </dsp:nvSpPr>
      <dsp:spPr>
        <a:xfrm>
          <a:off x="5524636" y="2824011"/>
          <a:ext cx="1539795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Qualitative RT-PCR</a:t>
          </a:r>
          <a:endParaRPr lang="it-IT" sz="1200" kern="1200" dirty="0"/>
        </a:p>
      </dsp:txBody>
      <dsp:txXfrm>
        <a:off x="5536569" y="2835944"/>
        <a:ext cx="1515929" cy="383569"/>
      </dsp:txXfrm>
    </dsp:sp>
    <dsp:sp modelId="{B3BE7488-C225-49F6-95F9-46A388987D78}">
      <dsp:nvSpPr>
        <dsp:cNvPr id="0" name=""/>
        <dsp:cNvSpPr/>
      </dsp:nvSpPr>
      <dsp:spPr>
        <a:xfrm>
          <a:off x="7064431" y="3021165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19256" y="3019580"/>
        <a:ext cx="16297" cy="16297"/>
      </dsp:txXfrm>
    </dsp:sp>
    <dsp:sp modelId="{AB40002C-E03F-4B02-A7CB-1E3A026CA51C}">
      <dsp:nvSpPr>
        <dsp:cNvPr id="0" name=""/>
        <dsp:cNvSpPr/>
      </dsp:nvSpPr>
      <dsp:spPr>
        <a:xfrm>
          <a:off x="7390379" y="2824011"/>
          <a:ext cx="1095641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402312" y="2835944"/>
        <a:ext cx="1071775" cy="383569"/>
      </dsp:txXfrm>
    </dsp:sp>
    <dsp:sp modelId="{48322F1C-4322-4AA2-BF49-D98A77A72DE8}">
      <dsp:nvSpPr>
        <dsp:cNvPr id="0" name=""/>
        <dsp:cNvSpPr/>
      </dsp:nvSpPr>
      <dsp:spPr>
        <a:xfrm rot="2829178">
          <a:off x="3158848" y="3548284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6518" y="3542865"/>
        <a:ext cx="23965" cy="23965"/>
      </dsp:txXfrm>
    </dsp:sp>
    <dsp:sp modelId="{6C1A3CAD-0962-4BBC-B093-CE7A2DAF94BD}">
      <dsp:nvSpPr>
        <dsp:cNvPr id="0" name=""/>
        <dsp:cNvSpPr/>
      </dsp:nvSpPr>
      <dsp:spPr>
        <a:xfrm>
          <a:off x="3561475" y="3526837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err="1" smtClean="0"/>
            <a:t>Rearrangements</a:t>
          </a:r>
          <a:endParaRPr lang="it-IT" sz="1300" kern="1200" dirty="0"/>
        </a:p>
      </dsp:txBody>
      <dsp:txXfrm>
        <a:off x="3573408" y="3538770"/>
        <a:ext cx="1599078" cy="383569"/>
      </dsp:txXfrm>
    </dsp:sp>
    <dsp:sp modelId="{3BF0048E-4AF5-443C-9571-BDE6631899A6}">
      <dsp:nvSpPr>
        <dsp:cNvPr id="0" name=""/>
        <dsp:cNvSpPr/>
      </dsp:nvSpPr>
      <dsp:spPr>
        <a:xfrm rot="19457599">
          <a:off x="5146690" y="3606853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7358" y="3603381"/>
        <a:ext cx="20070" cy="20070"/>
      </dsp:txXfrm>
    </dsp:sp>
    <dsp:sp modelId="{BD9DD57D-4F24-42AF-9B8A-545CE6E00C5C}">
      <dsp:nvSpPr>
        <dsp:cNvPr id="0" name=""/>
        <dsp:cNvSpPr/>
      </dsp:nvSpPr>
      <dsp:spPr>
        <a:xfrm>
          <a:off x="5510367" y="3292561"/>
          <a:ext cx="1544138" cy="407435"/>
        </a:xfrm>
        <a:prstGeom prst="roundRect">
          <a:avLst>
            <a:gd name="adj" fmla="val 10000"/>
          </a:avLst>
        </a:prstGeom>
        <a:solidFill>
          <a:srgbClr val="808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CGH array</a:t>
          </a:r>
          <a:endParaRPr lang="it-IT" sz="1200" kern="1200" dirty="0"/>
        </a:p>
      </dsp:txBody>
      <dsp:txXfrm>
        <a:off x="5522300" y="3304494"/>
        <a:ext cx="1520272" cy="383569"/>
      </dsp:txXfrm>
    </dsp:sp>
    <dsp:sp modelId="{7172A8CF-D8AB-4793-ACEC-25E7E68BBB96}">
      <dsp:nvSpPr>
        <dsp:cNvPr id="0" name=""/>
        <dsp:cNvSpPr/>
      </dsp:nvSpPr>
      <dsp:spPr>
        <a:xfrm>
          <a:off x="7054506" y="3489716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3488130"/>
        <a:ext cx="16297" cy="16297"/>
      </dsp:txXfrm>
    </dsp:sp>
    <dsp:sp modelId="{ED982D17-31E2-4040-985E-B5F850B76AE4}">
      <dsp:nvSpPr>
        <dsp:cNvPr id="0" name=""/>
        <dsp:cNvSpPr/>
      </dsp:nvSpPr>
      <dsp:spPr>
        <a:xfrm>
          <a:off x="7380454" y="3292561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3304494"/>
        <a:ext cx="1071775" cy="383569"/>
      </dsp:txXfrm>
    </dsp:sp>
    <dsp:sp modelId="{DB2D2073-A658-A146-AAC5-50AE1F55CC72}">
      <dsp:nvSpPr>
        <dsp:cNvPr id="0" name=""/>
        <dsp:cNvSpPr/>
      </dsp:nvSpPr>
      <dsp:spPr>
        <a:xfrm rot="2142401">
          <a:off x="5146690" y="3841128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337358" y="3837657"/>
        <a:ext cx="20070" cy="20070"/>
      </dsp:txXfrm>
    </dsp:sp>
    <dsp:sp modelId="{AF25DD1C-357A-FA4A-ABB1-D3228CAD16EF}">
      <dsp:nvSpPr>
        <dsp:cNvPr id="0" name=""/>
        <dsp:cNvSpPr/>
      </dsp:nvSpPr>
      <dsp:spPr>
        <a:xfrm>
          <a:off x="5510367" y="3761112"/>
          <a:ext cx="1551398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Qualitative RT-PCR</a:t>
          </a:r>
          <a:endParaRPr lang="it-IT" sz="1200" kern="1200" dirty="0"/>
        </a:p>
      </dsp:txBody>
      <dsp:txXfrm>
        <a:off x="5522300" y="3773045"/>
        <a:ext cx="1527532" cy="383569"/>
      </dsp:txXfrm>
    </dsp:sp>
    <dsp:sp modelId="{F522E06E-8FAC-4424-8E97-02310661AC9F}">
      <dsp:nvSpPr>
        <dsp:cNvPr id="0" name=""/>
        <dsp:cNvSpPr/>
      </dsp:nvSpPr>
      <dsp:spPr>
        <a:xfrm>
          <a:off x="7061766" y="3958266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16591" y="3956681"/>
        <a:ext cx="16297" cy="16297"/>
      </dsp:txXfrm>
    </dsp:sp>
    <dsp:sp modelId="{B1641A80-9D48-44A8-8EAC-2144310B5903}">
      <dsp:nvSpPr>
        <dsp:cNvPr id="0" name=""/>
        <dsp:cNvSpPr/>
      </dsp:nvSpPr>
      <dsp:spPr>
        <a:xfrm>
          <a:off x="7387714" y="3761112"/>
          <a:ext cx="1095641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399647" y="3773045"/>
        <a:ext cx="1071775" cy="383569"/>
      </dsp:txXfrm>
    </dsp:sp>
    <dsp:sp modelId="{88F99BB9-0B78-4031-A4D1-E31EF06FB3A0}">
      <dsp:nvSpPr>
        <dsp:cNvPr id="0" name=""/>
        <dsp:cNvSpPr/>
      </dsp:nvSpPr>
      <dsp:spPr>
        <a:xfrm rot="4916667">
          <a:off x="343170" y="3621845"/>
          <a:ext cx="233581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2335816" y="6563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800" kern="1200"/>
        </a:p>
      </dsp:txBody>
      <dsp:txXfrm>
        <a:off x="1452683" y="3570013"/>
        <a:ext cx="116790" cy="116790"/>
      </dsp:txXfrm>
    </dsp:sp>
    <dsp:sp modelId="{56689786-7DE2-4FAD-99AB-12D58DDA17F3}">
      <dsp:nvSpPr>
        <dsp:cNvPr id="0" name=""/>
        <dsp:cNvSpPr/>
      </dsp:nvSpPr>
      <dsp:spPr>
        <a:xfrm>
          <a:off x="1674741" y="4504294"/>
          <a:ext cx="1560786" cy="5609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3’-UTR</a:t>
          </a:r>
          <a:endParaRPr lang="it-IT" sz="1400" kern="1200" dirty="0"/>
        </a:p>
      </dsp:txBody>
      <dsp:txXfrm>
        <a:off x="1691172" y="4520725"/>
        <a:ext cx="1527924" cy="528135"/>
      </dsp:txXfrm>
    </dsp:sp>
    <dsp:sp modelId="{94A43AE7-FE8D-4D5B-AA7A-A78A94FE09C6}">
      <dsp:nvSpPr>
        <dsp:cNvPr id="0" name=""/>
        <dsp:cNvSpPr/>
      </dsp:nvSpPr>
      <dsp:spPr>
        <a:xfrm rot="18770822">
          <a:off x="3158848" y="4602523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6518" y="4597104"/>
        <a:ext cx="23965" cy="23965"/>
      </dsp:txXfrm>
    </dsp:sp>
    <dsp:sp modelId="{34F86E44-8520-489A-B7F0-6554C47B4317}">
      <dsp:nvSpPr>
        <dsp:cNvPr id="0" name=""/>
        <dsp:cNvSpPr/>
      </dsp:nvSpPr>
      <dsp:spPr>
        <a:xfrm>
          <a:off x="3561475" y="4229662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Small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3573408" y="4241595"/>
        <a:ext cx="1599078" cy="383569"/>
      </dsp:txXfrm>
    </dsp:sp>
    <dsp:sp modelId="{1EBD14F5-C158-4D02-BD43-6741265FDC8B}">
      <dsp:nvSpPr>
        <dsp:cNvPr id="0" name=""/>
        <dsp:cNvSpPr/>
      </dsp:nvSpPr>
      <dsp:spPr>
        <a:xfrm>
          <a:off x="5184419" y="4426816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9245" y="4425231"/>
        <a:ext cx="16297" cy="16297"/>
      </dsp:txXfrm>
    </dsp:sp>
    <dsp:sp modelId="{AF552D87-C2F8-4335-87C3-8793CF562AE8}">
      <dsp:nvSpPr>
        <dsp:cNvPr id="0" name=""/>
        <dsp:cNvSpPr/>
      </dsp:nvSpPr>
      <dsp:spPr>
        <a:xfrm>
          <a:off x="5510367" y="4229662"/>
          <a:ext cx="1544138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NGS </a:t>
          </a:r>
          <a:r>
            <a:rPr lang="it-IT" sz="1200" kern="1200" dirty="0" err="1" smtClean="0"/>
            <a:t>sequencing</a:t>
          </a:r>
          <a:endParaRPr lang="it-IT" sz="1200" kern="1200" dirty="0"/>
        </a:p>
      </dsp:txBody>
      <dsp:txXfrm>
        <a:off x="5522300" y="4241595"/>
        <a:ext cx="1520272" cy="383569"/>
      </dsp:txXfrm>
    </dsp:sp>
    <dsp:sp modelId="{442E9E92-307B-46BD-885E-D91A11A4A0F6}">
      <dsp:nvSpPr>
        <dsp:cNvPr id="0" name=""/>
        <dsp:cNvSpPr/>
      </dsp:nvSpPr>
      <dsp:spPr>
        <a:xfrm>
          <a:off x="7054506" y="4426816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4425231"/>
        <a:ext cx="16297" cy="16297"/>
      </dsp:txXfrm>
    </dsp:sp>
    <dsp:sp modelId="{3B96793B-60F6-47F8-AA04-2655DB1C6FBA}">
      <dsp:nvSpPr>
        <dsp:cNvPr id="0" name=""/>
        <dsp:cNvSpPr/>
      </dsp:nvSpPr>
      <dsp:spPr>
        <a:xfrm>
          <a:off x="7380454" y="4229662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4241595"/>
        <a:ext cx="1071775" cy="383569"/>
      </dsp:txXfrm>
    </dsp:sp>
    <dsp:sp modelId="{865B67AF-79E8-4EF3-A891-1D9B18D29037}">
      <dsp:nvSpPr>
        <dsp:cNvPr id="0" name=""/>
        <dsp:cNvSpPr/>
      </dsp:nvSpPr>
      <dsp:spPr>
        <a:xfrm rot="2829178">
          <a:off x="3158848" y="4953936"/>
          <a:ext cx="479304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79304" y="656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386518" y="4948516"/>
        <a:ext cx="23965" cy="23965"/>
      </dsp:txXfrm>
    </dsp:sp>
    <dsp:sp modelId="{E80387AD-E2E3-493C-B1A1-EC6B46FEFB21}">
      <dsp:nvSpPr>
        <dsp:cNvPr id="0" name=""/>
        <dsp:cNvSpPr/>
      </dsp:nvSpPr>
      <dsp:spPr>
        <a:xfrm>
          <a:off x="3561475" y="4932488"/>
          <a:ext cx="1622944" cy="40743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err="1" smtClean="0"/>
            <a:t>Rearragements</a:t>
          </a:r>
          <a:endParaRPr lang="it-IT" sz="1300" kern="1200" dirty="0"/>
        </a:p>
      </dsp:txBody>
      <dsp:txXfrm>
        <a:off x="3573408" y="4944421"/>
        <a:ext cx="1599078" cy="383569"/>
      </dsp:txXfrm>
    </dsp:sp>
    <dsp:sp modelId="{268C6404-731C-40F8-8081-A7A202CB774C}">
      <dsp:nvSpPr>
        <dsp:cNvPr id="0" name=""/>
        <dsp:cNvSpPr/>
      </dsp:nvSpPr>
      <dsp:spPr>
        <a:xfrm rot="19457599">
          <a:off x="5146690" y="5012504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5337358" y="5009033"/>
        <a:ext cx="20070" cy="20070"/>
      </dsp:txXfrm>
    </dsp:sp>
    <dsp:sp modelId="{7C40CE19-5F27-4EB0-A179-8D31F6D8541D}">
      <dsp:nvSpPr>
        <dsp:cNvPr id="0" name=""/>
        <dsp:cNvSpPr/>
      </dsp:nvSpPr>
      <dsp:spPr>
        <a:xfrm>
          <a:off x="5510367" y="4698213"/>
          <a:ext cx="1544138" cy="407435"/>
        </a:xfrm>
        <a:prstGeom prst="roundRect">
          <a:avLst>
            <a:gd name="adj" fmla="val 10000"/>
          </a:avLst>
        </a:prstGeom>
        <a:solidFill>
          <a:srgbClr val="808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CGH array</a:t>
          </a:r>
          <a:endParaRPr lang="it-IT" sz="1200" kern="1200" dirty="0"/>
        </a:p>
      </dsp:txBody>
      <dsp:txXfrm>
        <a:off x="5522300" y="4710146"/>
        <a:ext cx="1520272" cy="383569"/>
      </dsp:txXfrm>
    </dsp:sp>
    <dsp:sp modelId="{F94885EB-3B64-4A2C-9824-D2895C97DCF2}">
      <dsp:nvSpPr>
        <dsp:cNvPr id="0" name=""/>
        <dsp:cNvSpPr/>
      </dsp:nvSpPr>
      <dsp:spPr>
        <a:xfrm>
          <a:off x="7054506" y="4895367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09331" y="4893781"/>
        <a:ext cx="16297" cy="16297"/>
      </dsp:txXfrm>
    </dsp:sp>
    <dsp:sp modelId="{064209E1-049F-400E-B396-A5BBEA1A320E}">
      <dsp:nvSpPr>
        <dsp:cNvPr id="0" name=""/>
        <dsp:cNvSpPr/>
      </dsp:nvSpPr>
      <dsp:spPr>
        <a:xfrm>
          <a:off x="7380454" y="4698213"/>
          <a:ext cx="1095641" cy="407435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392387" y="4710146"/>
        <a:ext cx="1071775" cy="383569"/>
      </dsp:txXfrm>
    </dsp:sp>
    <dsp:sp modelId="{821D506B-05B5-0941-835F-1299730A992A}">
      <dsp:nvSpPr>
        <dsp:cNvPr id="0" name=""/>
        <dsp:cNvSpPr/>
      </dsp:nvSpPr>
      <dsp:spPr>
        <a:xfrm rot="2142401">
          <a:off x="5146690" y="5246779"/>
          <a:ext cx="401406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401406" y="6563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337358" y="5243308"/>
        <a:ext cx="20070" cy="20070"/>
      </dsp:txXfrm>
    </dsp:sp>
    <dsp:sp modelId="{395D8E41-3D58-2D47-BCC7-EE9BABE8BF5A}">
      <dsp:nvSpPr>
        <dsp:cNvPr id="0" name=""/>
        <dsp:cNvSpPr/>
      </dsp:nvSpPr>
      <dsp:spPr>
        <a:xfrm>
          <a:off x="5510367" y="5166763"/>
          <a:ext cx="1551398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Qualitative RT-PCR</a:t>
          </a:r>
          <a:endParaRPr lang="it-IT" sz="1200" kern="1200" dirty="0"/>
        </a:p>
      </dsp:txBody>
      <dsp:txXfrm>
        <a:off x="5522300" y="5178696"/>
        <a:ext cx="1527532" cy="383569"/>
      </dsp:txXfrm>
    </dsp:sp>
    <dsp:sp modelId="{BC858B4E-A169-42E3-AE2E-EAB5D56C283E}">
      <dsp:nvSpPr>
        <dsp:cNvPr id="0" name=""/>
        <dsp:cNvSpPr/>
      </dsp:nvSpPr>
      <dsp:spPr>
        <a:xfrm>
          <a:off x="7061766" y="5363917"/>
          <a:ext cx="325948" cy="13126"/>
        </a:xfrm>
        <a:custGeom>
          <a:avLst/>
          <a:gdLst/>
          <a:ahLst/>
          <a:cxnLst/>
          <a:rect l="0" t="0" r="0" b="0"/>
          <a:pathLst>
            <a:path>
              <a:moveTo>
                <a:pt x="0" y="6563"/>
              </a:moveTo>
              <a:lnTo>
                <a:pt x="325948" y="6563"/>
              </a:lnTo>
            </a:path>
          </a:pathLst>
        </a:custGeom>
        <a:noFill/>
        <a:ln w="19050" cap="rnd" cmpd="sng" algn="ctr">
          <a:solidFill>
            <a:srgbClr val="99CC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7216591" y="5362332"/>
        <a:ext cx="16297" cy="16297"/>
      </dsp:txXfrm>
    </dsp:sp>
    <dsp:sp modelId="{B99A0393-6E1D-45B2-82FE-78B37D01B75E}">
      <dsp:nvSpPr>
        <dsp:cNvPr id="0" name=""/>
        <dsp:cNvSpPr/>
      </dsp:nvSpPr>
      <dsp:spPr>
        <a:xfrm>
          <a:off x="7387714" y="5166763"/>
          <a:ext cx="1095641" cy="407435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399647" y="5178696"/>
        <a:ext cx="1071775" cy="38356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C0236-B53D-4267-ABAD-D5D5F07A796B}">
      <dsp:nvSpPr>
        <dsp:cNvPr id="0" name=""/>
        <dsp:cNvSpPr/>
      </dsp:nvSpPr>
      <dsp:spPr>
        <a:xfrm>
          <a:off x="0" y="1800200"/>
          <a:ext cx="1592166" cy="16091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CFTR </a:t>
          </a:r>
          <a:r>
            <a:rPr lang="it-IT" sz="1300" kern="1200" dirty="0" err="1" smtClean="0"/>
            <a:t>alterations</a:t>
          </a:r>
          <a:r>
            <a:rPr lang="it-IT" sz="1300" kern="1200" dirty="0" smtClean="0"/>
            <a:t> </a:t>
          </a:r>
          <a:r>
            <a:rPr lang="it-IT" sz="1300" kern="1200" dirty="0" err="1" smtClean="0"/>
            <a:t>after</a:t>
          </a:r>
          <a:r>
            <a:rPr lang="it-IT" sz="1300" kern="1200" dirty="0" smtClean="0"/>
            <a:t> </a:t>
          </a:r>
          <a:r>
            <a:rPr lang="it-IT" sz="1300" i="1" kern="1200" dirty="0" smtClean="0"/>
            <a:t>in </a:t>
          </a:r>
          <a:r>
            <a:rPr lang="it-IT" sz="1300" i="1" kern="1200" dirty="0" err="1" smtClean="0"/>
            <a:t>silico</a:t>
          </a:r>
          <a:r>
            <a:rPr lang="it-IT" sz="1300" i="1" kern="1200" dirty="0" smtClean="0"/>
            <a:t> </a:t>
          </a:r>
          <a:r>
            <a:rPr lang="it-IT" sz="1300" kern="1200" dirty="0" smtClean="0"/>
            <a:t>and </a:t>
          </a:r>
          <a:r>
            <a:rPr lang="it-IT" sz="1300" kern="1200" dirty="0" err="1" smtClean="0"/>
            <a:t>frequency</a:t>
          </a:r>
          <a:r>
            <a:rPr lang="it-IT" sz="1300" kern="1200" dirty="0" smtClean="0"/>
            <a:t> </a:t>
          </a:r>
          <a:r>
            <a:rPr lang="it-IT" sz="1300" kern="1200" dirty="0" err="1" smtClean="0"/>
            <a:t>analyses</a:t>
          </a:r>
          <a:endParaRPr lang="it-IT" sz="13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100" kern="1200" dirty="0" smtClean="0"/>
            <a:t>(</a:t>
          </a:r>
          <a:r>
            <a:rPr lang="it-IT" sz="1100" kern="1200" dirty="0" err="1" smtClean="0"/>
            <a:t>not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previously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functionally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characterized</a:t>
          </a:r>
          <a:r>
            <a:rPr lang="it-IT" sz="1100" kern="1200" dirty="0" smtClean="0"/>
            <a:t>) </a:t>
          </a:r>
        </a:p>
      </dsp:txBody>
      <dsp:txXfrm>
        <a:off x="46633" y="1846833"/>
        <a:ext cx="1498900" cy="1515925"/>
      </dsp:txXfrm>
    </dsp:sp>
    <dsp:sp modelId="{C6464418-7932-1044-B733-E1951A5D59D6}">
      <dsp:nvSpPr>
        <dsp:cNvPr id="0" name=""/>
        <dsp:cNvSpPr/>
      </dsp:nvSpPr>
      <dsp:spPr>
        <a:xfrm rot="16748358">
          <a:off x="659967" y="1506245"/>
          <a:ext cx="2216447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216447" y="439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1712780" y="1455230"/>
        <a:ext cx="110822" cy="110822"/>
      </dsp:txXfrm>
    </dsp:sp>
    <dsp:sp modelId="{BA05009D-BEDE-444B-A542-088D2FF388D0}">
      <dsp:nvSpPr>
        <dsp:cNvPr id="0" name=""/>
        <dsp:cNvSpPr/>
      </dsp:nvSpPr>
      <dsp:spPr>
        <a:xfrm>
          <a:off x="1944216" y="0"/>
          <a:ext cx="1377903" cy="83297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err="1" smtClean="0"/>
            <a:t>Altered</a:t>
          </a:r>
          <a:r>
            <a:rPr lang="it-IT" sz="1300" kern="1200" dirty="0" smtClean="0"/>
            <a:t> </a:t>
          </a:r>
          <a:r>
            <a:rPr lang="it-IT" sz="1300" kern="1200" dirty="0" err="1" smtClean="0"/>
            <a:t>methylation</a:t>
          </a:r>
          <a:r>
            <a:rPr lang="it-IT" sz="1300" kern="1200" dirty="0" smtClean="0"/>
            <a:t> </a:t>
          </a:r>
          <a:r>
            <a:rPr lang="it-IT" sz="1300" kern="1200" dirty="0" err="1" smtClean="0"/>
            <a:t>patterns</a:t>
          </a:r>
          <a:r>
            <a:rPr lang="it-IT" sz="1300" kern="1200" dirty="0" smtClean="0"/>
            <a:t> </a:t>
          </a:r>
          <a:endParaRPr lang="it-IT" sz="1300" kern="1200" dirty="0"/>
        </a:p>
      </dsp:txBody>
      <dsp:txXfrm>
        <a:off x="1968613" y="24397"/>
        <a:ext cx="1329109" cy="784178"/>
      </dsp:txXfrm>
    </dsp:sp>
    <dsp:sp modelId="{D2DE4B80-6C5B-414D-BDC6-60E08EEE1807}">
      <dsp:nvSpPr>
        <dsp:cNvPr id="0" name=""/>
        <dsp:cNvSpPr/>
      </dsp:nvSpPr>
      <dsp:spPr>
        <a:xfrm rot="21512511">
          <a:off x="3322039" y="405783"/>
          <a:ext cx="495710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95710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>
        <a:off x="3557502" y="397786"/>
        <a:ext cx="24785" cy="24785"/>
      </dsp:txXfrm>
    </dsp:sp>
    <dsp:sp modelId="{F9EC415D-50E0-1A4A-B767-6F2A77F294C3}">
      <dsp:nvSpPr>
        <dsp:cNvPr id="0" name=""/>
        <dsp:cNvSpPr/>
      </dsp:nvSpPr>
      <dsp:spPr>
        <a:xfrm>
          <a:off x="3817669" y="268468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Promoter</a:t>
          </a:r>
          <a:endParaRPr lang="it-IT" sz="1200" kern="1200" dirty="0"/>
        </a:p>
      </dsp:txBody>
      <dsp:txXfrm>
        <a:off x="3825601" y="276400"/>
        <a:ext cx="1323238" cy="254942"/>
      </dsp:txXfrm>
    </dsp:sp>
    <dsp:sp modelId="{CF0CC05E-171C-7246-BC74-C61450DE4D8D}">
      <dsp:nvSpPr>
        <dsp:cNvPr id="0" name=""/>
        <dsp:cNvSpPr/>
      </dsp:nvSpPr>
      <dsp:spPr>
        <a:xfrm>
          <a:off x="5156772" y="399476"/>
          <a:ext cx="302117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02117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56772" y="396319"/>
        <a:ext cx="302117" cy="15105"/>
      </dsp:txXfrm>
    </dsp:sp>
    <dsp:sp modelId="{34C2465F-1694-5840-95EA-8D5F6561216F}">
      <dsp:nvSpPr>
        <dsp:cNvPr id="0" name=""/>
        <dsp:cNvSpPr/>
      </dsp:nvSpPr>
      <dsp:spPr>
        <a:xfrm>
          <a:off x="5458889" y="268468"/>
          <a:ext cx="1371848" cy="270806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Quantitative </a:t>
          </a:r>
          <a:r>
            <a:rPr lang="it-IT" sz="1000" kern="1200" dirty="0" err="1" smtClean="0"/>
            <a:t>real</a:t>
          </a:r>
          <a:r>
            <a:rPr lang="it-IT" sz="1000" kern="1200" dirty="0" smtClean="0"/>
            <a:t> time  PCR</a:t>
          </a:r>
          <a:endParaRPr lang="it-IT" sz="1000" kern="1200" dirty="0"/>
        </a:p>
      </dsp:txBody>
      <dsp:txXfrm>
        <a:off x="5466821" y="276400"/>
        <a:ext cx="1355984" cy="254942"/>
      </dsp:txXfrm>
    </dsp:sp>
    <dsp:sp modelId="{09C04C2E-A638-8F4B-9442-F2CA6CEBC3A0}">
      <dsp:nvSpPr>
        <dsp:cNvPr id="0" name=""/>
        <dsp:cNvSpPr/>
      </dsp:nvSpPr>
      <dsp:spPr>
        <a:xfrm rot="21568987">
          <a:off x="6830733" y="398470"/>
          <a:ext cx="223040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23040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3" y="397290"/>
        <a:ext cx="223040" cy="11152"/>
      </dsp:txXfrm>
    </dsp:sp>
    <dsp:sp modelId="{5FB78EE2-5CBF-9E49-BCCE-53EA413CF3B6}">
      <dsp:nvSpPr>
        <dsp:cNvPr id="0" name=""/>
        <dsp:cNvSpPr/>
      </dsp:nvSpPr>
      <dsp:spPr>
        <a:xfrm>
          <a:off x="7053769" y="266456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1701" y="274388"/>
        <a:ext cx="1380660" cy="254942"/>
      </dsp:txXfrm>
    </dsp:sp>
    <dsp:sp modelId="{F9E86DF1-6DF4-4031-ACD8-1328A65AB769}">
      <dsp:nvSpPr>
        <dsp:cNvPr id="0" name=""/>
        <dsp:cNvSpPr/>
      </dsp:nvSpPr>
      <dsp:spPr>
        <a:xfrm rot="19065200">
          <a:off x="1530402" y="2440529"/>
          <a:ext cx="475578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75578" y="439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>
        <a:off x="1756301" y="2433036"/>
        <a:ext cx="23778" cy="23778"/>
      </dsp:txXfrm>
    </dsp:sp>
    <dsp:sp modelId="{BBB84EDE-A98F-418C-AF19-732CEDC1ADE8}">
      <dsp:nvSpPr>
        <dsp:cNvPr id="0" name=""/>
        <dsp:cNvSpPr/>
      </dsp:nvSpPr>
      <dsp:spPr>
        <a:xfrm>
          <a:off x="1944216" y="1961444"/>
          <a:ext cx="1406343" cy="6472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Putative single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1963172" y="1980400"/>
        <a:ext cx="1368431" cy="609308"/>
      </dsp:txXfrm>
    </dsp:sp>
    <dsp:sp modelId="{B74EF981-F65A-3F42-BD44-7ED4E1458DE7}">
      <dsp:nvSpPr>
        <dsp:cNvPr id="0" name=""/>
        <dsp:cNvSpPr/>
      </dsp:nvSpPr>
      <dsp:spPr>
        <a:xfrm rot="17292634">
          <a:off x="2838134" y="1572632"/>
          <a:ext cx="149071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1490715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2838134" y="1539760"/>
        <a:ext cx="1490715" cy="74535"/>
      </dsp:txXfrm>
    </dsp:sp>
    <dsp:sp modelId="{93587BF1-67DE-F149-83AE-5F171B6D3FF5}">
      <dsp:nvSpPr>
        <dsp:cNvPr id="0" name=""/>
        <dsp:cNvSpPr/>
      </dsp:nvSpPr>
      <dsp:spPr>
        <a:xfrm>
          <a:off x="3816423" y="733598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Promoter</a:t>
          </a:r>
          <a:endParaRPr lang="it-IT" sz="1200" kern="1200" dirty="0"/>
        </a:p>
      </dsp:txBody>
      <dsp:txXfrm>
        <a:off x="3824355" y="741530"/>
        <a:ext cx="1323238" cy="254942"/>
      </dsp:txXfrm>
    </dsp:sp>
    <dsp:sp modelId="{74DAEDAD-94EB-2647-AB07-D4E392D2B211}">
      <dsp:nvSpPr>
        <dsp:cNvPr id="0" name=""/>
        <dsp:cNvSpPr/>
      </dsp:nvSpPr>
      <dsp:spPr>
        <a:xfrm rot="20011984">
          <a:off x="5137217" y="786749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782410"/>
        <a:ext cx="349384" cy="17469"/>
      </dsp:txXfrm>
    </dsp:sp>
    <dsp:sp modelId="{DFB4C33D-576E-7D41-95F1-EAC635A72B8A}">
      <dsp:nvSpPr>
        <dsp:cNvPr id="0" name=""/>
        <dsp:cNvSpPr/>
      </dsp:nvSpPr>
      <dsp:spPr>
        <a:xfrm>
          <a:off x="5468292" y="577884"/>
          <a:ext cx="1371848" cy="270806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Quantitative </a:t>
          </a:r>
          <a:r>
            <a:rPr lang="it-IT" sz="1000" kern="1200" dirty="0" err="1" smtClean="0"/>
            <a:t>real</a:t>
          </a:r>
          <a:r>
            <a:rPr lang="it-IT" sz="1000" kern="1200" dirty="0" smtClean="0"/>
            <a:t> time PCR</a:t>
          </a:r>
          <a:endParaRPr lang="it-IT" sz="1000" kern="1200" dirty="0"/>
        </a:p>
      </dsp:txBody>
      <dsp:txXfrm>
        <a:off x="5476224" y="585816"/>
        <a:ext cx="1355984" cy="254942"/>
      </dsp:txXfrm>
    </dsp:sp>
    <dsp:sp modelId="{4AD3B872-4FA0-6F4A-8178-096E49183610}">
      <dsp:nvSpPr>
        <dsp:cNvPr id="0" name=""/>
        <dsp:cNvSpPr/>
      </dsp:nvSpPr>
      <dsp:spPr>
        <a:xfrm>
          <a:off x="6840140" y="708892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707871"/>
        <a:ext cx="216645" cy="10832"/>
      </dsp:txXfrm>
    </dsp:sp>
    <dsp:sp modelId="{F22F0C67-974A-7E48-92E4-516824D3021F}">
      <dsp:nvSpPr>
        <dsp:cNvPr id="0" name=""/>
        <dsp:cNvSpPr/>
      </dsp:nvSpPr>
      <dsp:spPr>
        <a:xfrm>
          <a:off x="7056786" y="577884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4718" y="585816"/>
        <a:ext cx="1380660" cy="254942"/>
      </dsp:txXfrm>
    </dsp:sp>
    <dsp:sp modelId="{5251443D-B183-7D4A-AE36-4386CCA3C825}">
      <dsp:nvSpPr>
        <dsp:cNvPr id="0" name=""/>
        <dsp:cNvSpPr/>
      </dsp:nvSpPr>
      <dsp:spPr>
        <a:xfrm rot="1588016">
          <a:off x="5137217" y="942463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938124"/>
        <a:ext cx="349384" cy="17469"/>
      </dsp:txXfrm>
    </dsp:sp>
    <dsp:sp modelId="{45D5FBD1-EB50-994D-AEAE-81C178DD7397}">
      <dsp:nvSpPr>
        <dsp:cNvPr id="0" name=""/>
        <dsp:cNvSpPr/>
      </dsp:nvSpPr>
      <dsp:spPr>
        <a:xfrm>
          <a:off x="5468292" y="889312"/>
          <a:ext cx="1371848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err="1" smtClean="0"/>
            <a:t>Construct</a:t>
          </a:r>
          <a:r>
            <a:rPr lang="it-IT" sz="1000" kern="1200" dirty="0" smtClean="0"/>
            <a:t> 1 (pGL3 </a:t>
          </a:r>
          <a:r>
            <a:rPr lang="it-IT" sz="1000" kern="1200" dirty="0" err="1" smtClean="0"/>
            <a:t>luciferase</a:t>
          </a:r>
          <a:r>
            <a:rPr lang="it-IT" sz="1000" kern="1200" dirty="0" smtClean="0"/>
            <a:t>)</a:t>
          </a:r>
          <a:endParaRPr lang="it-IT" sz="1000" kern="1200" dirty="0"/>
        </a:p>
      </dsp:txBody>
      <dsp:txXfrm>
        <a:off x="5476224" y="897244"/>
        <a:ext cx="1355984" cy="254942"/>
      </dsp:txXfrm>
    </dsp:sp>
    <dsp:sp modelId="{4024F0DD-A401-0D45-8307-437118DF9116}">
      <dsp:nvSpPr>
        <dsp:cNvPr id="0" name=""/>
        <dsp:cNvSpPr/>
      </dsp:nvSpPr>
      <dsp:spPr>
        <a:xfrm>
          <a:off x="6840140" y="1020320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1019299"/>
        <a:ext cx="216645" cy="10832"/>
      </dsp:txXfrm>
    </dsp:sp>
    <dsp:sp modelId="{BFB09AE8-A25D-C74B-9C79-7DFA2FD2659B}">
      <dsp:nvSpPr>
        <dsp:cNvPr id="0" name=""/>
        <dsp:cNvSpPr/>
      </dsp:nvSpPr>
      <dsp:spPr>
        <a:xfrm>
          <a:off x="7056786" y="889312"/>
          <a:ext cx="1396524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Cellular </a:t>
          </a:r>
          <a:r>
            <a:rPr lang="it-IT" sz="1100" kern="1200" dirty="0" err="1" smtClean="0"/>
            <a:t>systems</a:t>
          </a:r>
          <a:endParaRPr lang="it-IT" sz="1100" kern="1200" dirty="0"/>
        </a:p>
      </dsp:txBody>
      <dsp:txXfrm>
        <a:off x="7064718" y="897244"/>
        <a:ext cx="1380660" cy="254942"/>
      </dsp:txXfrm>
    </dsp:sp>
    <dsp:sp modelId="{095EC14E-A265-4B37-94A2-ABB6EA5794E0}">
      <dsp:nvSpPr>
        <dsp:cNvPr id="0" name=""/>
        <dsp:cNvSpPr/>
      </dsp:nvSpPr>
      <dsp:spPr>
        <a:xfrm rot="18369531">
          <a:off x="3188709" y="1961917"/>
          <a:ext cx="78956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789564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188709" y="1946574"/>
        <a:ext cx="789564" cy="39478"/>
      </dsp:txXfrm>
    </dsp:sp>
    <dsp:sp modelId="{D0F6690F-706E-4439-9426-1B8051A9B00E}">
      <dsp:nvSpPr>
        <dsp:cNvPr id="0" name=""/>
        <dsp:cNvSpPr/>
      </dsp:nvSpPr>
      <dsp:spPr>
        <a:xfrm>
          <a:off x="3816423" y="1512168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Splicing</a:t>
          </a:r>
          <a:endParaRPr lang="it-IT" sz="1200" kern="1200" dirty="0"/>
        </a:p>
      </dsp:txBody>
      <dsp:txXfrm>
        <a:off x="3824355" y="1520100"/>
        <a:ext cx="1323238" cy="254942"/>
      </dsp:txXfrm>
    </dsp:sp>
    <dsp:sp modelId="{311EE309-2567-7A4C-AE06-636CA76539CE}">
      <dsp:nvSpPr>
        <dsp:cNvPr id="0" name=""/>
        <dsp:cNvSpPr/>
      </dsp:nvSpPr>
      <dsp:spPr>
        <a:xfrm rot="18907368">
          <a:off x="5091222" y="1487462"/>
          <a:ext cx="441372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41372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091222" y="1480823"/>
        <a:ext cx="441372" cy="22068"/>
      </dsp:txXfrm>
    </dsp:sp>
    <dsp:sp modelId="{E04CD6A9-8B99-864E-99A8-9B631526AD20}">
      <dsp:nvSpPr>
        <dsp:cNvPr id="0" name=""/>
        <dsp:cNvSpPr/>
      </dsp:nvSpPr>
      <dsp:spPr>
        <a:xfrm>
          <a:off x="5468292" y="1200740"/>
          <a:ext cx="1371848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Qualitative RT-PCR</a:t>
          </a:r>
          <a:endParaRPr lang="it-IT" sz="1000" kern="1200" dirty="0"/>
        </a:p>
      </dsp:txBody>
      <dsp:txXfrm>
        <a:off x="5476224" y="1208672"/>
        <a:ext cx="1355984" cy="254942"/>
      </dsp:txXfrm>
    </dsp:sp>
    <dsp:sp modelId="{32D92C0F-99F3-C147-9020-949DD892DA54}">
      <dsp:nvSpPr>
        <dsp:cNvPr id="0" name=""/>
        <dsp:cNvSpPr/>
      </dsp:nvSpPr>
      <dsp:spPr>
        <a:xfrm>
          <a:off x="6840140" y="1331748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1330727"/>
        <a:ext cx="216645" cy="10832"/>
      </dsp:txXfrm>
    </dsp:sp>
    <dsp:sp modelId="{85D75233-B89C-FC4E-AF0A-FCBF2FD53A23}">
      <dsp:nvSpPr>
        <dsp:cNvPr id="0" name=""/>
        <dsp:cNvSpPr/>
      </dsp:nvSpPr>
      <dsp:spPr>
        <a:xfrm>
          <a:off x="7056786" y="1200740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4718" y="1208672"/>
        <a:ext cx="1380660" cy="254942"/>
      </dsp:txXfrm>
    </dsp:sp>
    <dsp:sp modelId="{AF1CD617-9C53-E547-A286-A2FE95B38B2C}">
      <dsp:nvSpPr>
        <dsp:cNvPr id="0" name=""/>
        <dsp:cNvSpPr/>
      </dsp:nvSpPr>
      <dsp:spPr>
        <a:xfrm>
          <a:off x="5155526" y="1643176"/>
          <a:ext cx="31276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1276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55526" y="1639752"/>
        <a:ext cx="312765" cy="15638"/>
      </dsp:txXfrm>
    </dsp:sp>
    <dsp:sp modelId="{92241041-1168-6944-B0C9-66EF2B44F7D7}">
      <dsp:nvSpPr>
        <dsp:cNvPr id="0" name=""/>
        <dsp:cNvSpPr/>
      </dsp:nvSpPr>
      <dsp:spPr>
        <a:xfrm>
          <a:off x="5468292" y="1512168"/>
          <a:ext cx="1371848" cy="270806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Quantitative </a:t>
          </a:r>
          <a:r>
            <a:rPr lang="it-IT" sz="1000" kern="1200" dirty="0" err="1" smtClean="0"/>
            <a:t>real</a:t>
          </a:r>
          <a:r>
            <a:rPr lang="it-IT" sz="1000" kern="1200" dirty="0" smtClean="0"/>
            <a:t> time PCR</a:t>
          </a:r>
          <a:endParaRPr lang="it-IT" sz="1000" kern="1200" dirty="0"/>
        </a:p>
      </dsp:txBody>
      <dsp:txXfrm>
        <a:off x="5476224" y="1520100"/>
        <a:ext cx="1355984" cy="254942"/>
      </dsp:txXfrm>
    </dsp:sp>
    <dsp:sp modelId="{D5D8CB5B-B04A-5A49-A294-5B67084A50C9}">
      <dsp:nvSpPr>
        <dsp:cNvPr id="0" name=""/>
        <dsp:cNvSpPr/>
      </dsp:nvSpPr>
      <dsp:spPr>
        <a:xfrm>
          <a:off x="6840140" y="1643176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1642155"/>
        <a:ext cx="216645" cy="10832"/>
      </dsp:txXfrm>
    </dsp:sp>
    <dsp:sp modelId="{3C336F37-ACE2-9742-9F24-6757BE399741}">
      <dsp:nvSpPr>
        <dsp:cNvPr id="0" name=""/>
        <dsp:cNvSpPr/>
      </dsp:nvSpPr>
      <dsp:spPr>
        <a:xfrm>
          <a:off x="7056786" y="1512168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4718" y="1520100"/>
        <a:ext cx="1380660" cy="254942"/>
      </dsp:txXfrm>
    </dsp:sp>
    <dsp:sp modelId="{6BA4D3F1-89FD-5141-BA4E-24BDC60CC781}">
      <dsp:nvSpPr>
        <dsp:cNvPr id="0" name=""/>
        <dsp:cNvSpPr/>
      </dsp:nvSpPr>
      <dsp:spPr>
        <a:xfrm rot="2692632">
          <a:off x="5091222" y="1798890"/>
          <a:ext cx="441372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41372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091222" y="1792251"/>
        <a:ext cx="441372" cy="22068"/>
      </dsp:txXfrm>
    </dsp:sp>
    <dsp:sp modelId="{96B69EA7-1E4B-9F4C-A29C-38FF9A080D11}">
      <dsp:nvSpPr>
        <dsp:cNvPr id="0" name=""/>
        <dsp:cNvSpPr/>
      </dsp:nvSpPr>
      <dsp:spPr>
        <a:xfrm>
          <a:off x="5468292" y="1823596"/>
          <a:ext cx="1371848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err="1" smtClean="0"/>
            <a:t>Contruct</a:t>
          </a:r>
          <a:r>
            <a:rPr lang="it-IT" sz="1000" kern="1200" dirty="0" smtClean="0"/>
            <a:t> 2 (</a:t>
          </a:r>
          <a:r>
            <a:rPr lang="it-IT" sz="1000" kern="1200" dirty="0" err="1" smtClean="0"/>
            <a:t>pTB</a:t>
          </a:r>
          <a:r>
            <a:rPr lang="it-IT" sz="1000" kern="1200" dirty="0" smtClean="0"/>
            <a:t> </a:t>
          </a:r>
          <a:r>
            <a:rPr lang="it-IT" sz="1000" kern="1200" dirty="0" err="1" smtClean="0"/>
            <a:t>minigenes</a:t>
          </a:r>
          <a:r>
            <a:rPr lang="it-IT" sz="1000" kern="1200" dirty="0" smtClean="0"/>
            <a:t>)</a:t>
          </a:r>
          <a:endParaRPr lang="it-IT" sz="1000" kern="1200" dirty="0"/>
        </a:p>
      </dsp:txBody>
      <dsp:txXfrm>
        <a:off x="5476224" y="1831528"/>
        <a:ext cx="1355984" cy="254942"/>
      </dsp:txXfrm>
    </dsp:sp>
    <dsp:sp modelId="{6EA47DB7-9FFD-9648-B128-8F1B85D5896F}">
      <dsp:nvSpPr>
        <dsp:cNvPr id="0" name=""/>
        <dsp:cNvSpPr/>
      </dsp:nvSpPr>
      <dsp:spPr>
        <a:xfrm>
          <a:off x="6840140" y="1954604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1953583"/>
        <a:ext cx="216645" cy="10832"/>
      </dsp:txXfrm>
    </dsp:sp>
    <dsp:sp modelId="{32887115-54A2-8143-9D54-9E77E2EDA2DB}">
      <dsp:nvSpPr>
        <dsp:cNvPr id="0" name=""/>
        <dsp:cNvSpPr/>
      </dsp:nvSpPr>
      <dsp:spPr>
        <a:xfrm>
          <a:off x="7056786" y="1823596"/>
          <a:ext cx="1396524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Cellular </a:t>
          </a:r>
          <a:r>
            <a:rPr lang="it-IT" sz="1100" kern="1200" dirty="0" err="1" smtClean="0"/>
            <a:t>systems</a:t>
          </a:r>
          <a:endParaRPr lang="it-IT" sz="1100" kern="1200" dirty="0"/>
        </a:p>
      </dsp:txBody>
      <dsp:txXfrm>
        <a:off x="7064718" y="1831528"/>
        <a:ext cx="1380660" cy="254942"/>
      </dsp:txXfrm>
    </dsp:sp>
    <dsp:sp modelId="{DFD1A075-407A-4355-843A-A896DD199034}">
      <dsp:nvSpPr>
        <dsp:cNvPr id="0" name=""/>
        <dsp:cNvSpPr/>
      </dsp:nvSpPr>
      <dsp:spPr>
        <a:xfrm rot="1010942">
          <a:off x="3340112" y="2351202"/>
          <a:ext cx="486759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86759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340112" y="2326517"/>
        <a:ext cx="486759" cy="58162"/>
      </dsp:txXfrm>
    </dsp:sp>
    <dsp:sp modelId="{2981CA49-6F7F-4493-B799-790C50B206E1}">
      <dsp:nvSpPr>
        <dsp:cNvPr id="0" name=""/>
        <dsp:cNvSpPr/>
      </dsp:nvSpPr>
      <dsp:spPr>
        <a:xfrm>
          <a:off x="3816423" y="2290738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Protein</a:t>
          </a:r>
          <a:endParaRPr lang="it-IT" sz="1200" kern="1200" dirty="0"/>
        </a:p>
      </dsp:txBody>
      <dsp:txXfrm>
        <a:off x="3824355" y="2298670"/>
        <a:ext cx="1323238" cy="254942"/>
      </dsp:txXfrm>
    </dsp:sp>
    <dsp:sp modelId="{C41F38A8-7756-3E42-8E37-187FB6A4C1F3}">
      <dsp:nvSpPr>
        <dsp:cNvPr id="0" name=""/>
        <dsp:cNvSpPr/>
      </dsp:nvSpPr>
      <dsp:spPr>
        <a:xfrm rot="20011984">
          <a:off x="5137217" y="2343889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2339550"/>
        <a:ext cx="349384" cy="17469"/>
      </dsp:txXfrm>
    </dsp:sp>
    <dsp:sp modelId="{E01BAC07-F1A3-1746-A998-9C4A26DE4C04}">
      <dsp:nvSpPr>
        <dsp:cNvPr id="0" name=""/>
        <dsp:cNvSpPr/>
      </dsp:nvSpPr>
      <dsp:spPr>
        <a:xfrm>
          <a:off x="5468292" y="2135024"/>
          <a:ext cx="1371848" cy="270806"/>
        </a:xfrm>
        <a:prstGeom prst="roundRect">
          <a:avLst>
            <a:gd name="adj" fmla="val 10000"/>
          </a:avLst>
        </a:prstGeom>
        <a:solidFill>
          <a:srgbClr val="3399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Western </a:t>
          </a:r>
          <a:r>
            <a:rPr lang="it-IT" sz="900" kern="1200" dirty="0" err="1" smtClean="0"/>
            <a:t>blot</a:t>
          </a:r>
          <a:r>
            <a:rPr lang="it-IT" sz="900" kern="1200" dirty="0" smtClean="0"/>
            <a:t>, </a:t>
          </a:r>
          <a:r>
            <a:rPr lang="it-IT" sz="900" kern="1200" dirty="0" err="1" smtClean="0"/>
            <a:t>Immunofluorescence</a:t>
          </a:r>
          <a:endParaRPr lang="it-IT" sz="900" kern="1200" dirty="0"/>
        </a:p>
      </dsp:txBody>
      <dsp:txXfrm>
        <a:off x="5476224" y="2142956"/>
        <a:ext cx="1355984" cy="254942"/>
      </dsp:txXfrm>
    </dsp:sp>
    <dsp:sp modelId="{A468B7BE-F425-C644-B373-3B2B0DC82F43}">
      <dsp:nvSpPr>
        <dsp:cNvPr id="0" name=""/>
        <dsp:cNvSpPr/>
      </dsp:nvSpPr>
      <dsp:spPr>
        <a:xfrm>
          <a:off x="6840140" y="2266032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2265011"/>
        <a:ext cx="216645" cy="10832"/>
      </dsp:txXfrm>
    </dsp:sp>
    <dsp:sp modelId="{DEE8A728-94D5-BD4E-8164-877E5C27F20C}">
      <dsp:nvSpPr>
        <dsp:cNvPr id="0" name=""/>
        <dsp:cNvSpPr/>
      </dsp:nvSpPr>
      <dsp:spPr>
        <a:xfrm>
          <a:off x="7056786" y="2135024"/>
          <a:ext cx="1396524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Primary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cultures</a:t>
          </a:r>
          <a:endParaRPr lang="it-IT" sz="1100" kern="1200" dirty="0"/>
        </a:p>
      </dsp:txBody>
      <dsp:txXfrm>
        <a:off x="7064718" y="2142956"/>
        <a:ext cx="1380660" cy="254942"/>
      </dsp:txXfrm>
    </dsp:sp>
    <dsp:sp modelId="{9A638526-9E23-3D40-BF51-E9858F6921A1}">
      <dsp:nvSpPr>
        <dsp:cNvPr id="0" name=""/>
        <dsp:cNvSpPr/>
      </dsp:nvSpPr>
      <dsp:spPr>
        <a:xfrm rot="1588016">
          <a:off x="5137217" y="2499603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2495264"/>
        <a:ext cx="349384" cy="17469"/>
      </dsp:txXfrm>
    </dsp:sp>
    <dsp:sp modelId="{F158925A-50C0-FC4B-A97D-E6DF57EB80EC}">
      <dsp:nvSpPr>
        <dsp:cNvPr id="0" name=""/>
        <dsp:cNvSpPr/>
      </dsp:nvSpPr>
      <dsp:spPr>
        <a:xfrm>
          <a:off x="5468292" y="2446452"/>
          <a:ext cx="1371848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Membrane </a:t>
          </a:r>
          <a:r>
            <a:rPr lang="it-IT" sz="900" kern="1200" dirty="0" err="1" smtClean="0"/>
            <a:t>potential</a:t>
          </a:r>
          <a:r>
            <a:rPr lang="it-IT" sz="900" kern="1200" dirty="0" smtClean="0"/>
            <a:t>, </a:t>
          </a:r>
          <a:r>
            <a:rPr lang="it-IT" sz="900" kern="1200" dirty="0" err="1" smtClean="0"/>
            <a:t>Fluid</a:t>
          </a:r>
          <a:r>
            <a:rPr lang="it-IT" sz="900" kern="1200" dirty="0" smtClean="0"/>
            <a:t> </a:t>
          </a:r>
          <a:r>
            <a:rPr lang="it-IT" sz="900" kern="1200" dirty="0" err="1" smtClean="0"/>
            <a:t>absorption</a:t>
          </a:r>
          <a:endParaRPr lang="it-IT" sz="900" kern="1200" dirty="0"/>
        </a:p>
      </dsp:txBody>
      <dsp:txXfrm>
        <a:off x="5476224" y="2454384"/>
        <a:ext cx="1355984" cy="254942"/>
      </dsp:txXfrm>
    </dsp:sp>
    <dsp:sp modelId="{9FEF1728-42A3-6243-8AD5-AC18DBB2166E}">
      <dsp:nvSpPr>
        <dsp:cNvPr id="0" name=""/>
        <dsp:cNvSpPr/>
      </dsp:nvSpPr>
      <dsp:spPr>
        <a:xfrm>
          <a:off x="6840140" y="2577460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2576439"/>
        <a:ext cx="216645" cy="10832"/>
      </dsp:txXfrm>
    </dsp:sp>
    <dsp:sp modelId="{71E461AA-FC9F-2747-8EFE-619C3B3AE16C}">
      <dsp:nvSpPr>
        <dsp:cNvPr id="0" name=""/>
        <dsp:cNvSpPr/>
      </dsp:nvSpPr>
      <dsp:spPr>
        <a:xfrm>
          <a:off x="7056786" y="2446452"/>
          <a:ext cx="1396524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Primary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cultures</a:t>
          </a:r>
          <a:endParaRPr lang="it-IT" sz="1100" kern="1200" dirty="0"/>
        </a:p>
      </dsp:txBody>
      <dsp:txXfrm>
        <a:off x="7064718" y="2454384"/>
        <a:ext cx="1380660" cy="254942"/>
      </dsp:txXfrm>
    </dsp:sp>
    <dsp:sp modelId="{301DD2EA-A705-401A-901C-DEC5F1DCCBD2}">
      <dsp:nvSpPr>
        <dsp:cNvPr id="0" name=""/>
        <dsp:cNvSpPr/>
      </dsp:nvSpPr>
      <dsp:spPr>
        <a:xfrm rot="3517474">
          <a:off x="3136099" y="2662630"/>
          <a:ext cx="8947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894784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136099" y="2613567"/>
        <a:ext cx="894784" cy="106916"/>
      </dsp:txXfrm>
    </dsp:sp>
    <dsp:sp modelId="{1EAE00C4-4A99-444B-AD9C-994DDAD8E790}">
      <dsp:nvSpPr>
        <dsp:cNvPr id="0" name=""/>
        <dsp:cNvSpPr/>
      </dsp:nvSpPr>
      <dsp:spPr>
        <a:xfrm>
          <a:off x="3816423" y="2913594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3’-UTR</a:t>
          </a:r>
          <a:endParaRPr lang="it-IT" sz="1200" kern="1200" dirty="0"/>
        </a:p>
      </dsp:txBody>
      <dsp:txXfrm>
        <a:off x="3824355" y="2921526"/>
        <a:ext cx="1323238" cy="254942"/>
      </dsp:txXfrm>
    </dsp:sp>
    <dsp:sp modelId="{5AA3C365-8C03-9D44-BF68-8DC0676B4DA7}">
      <dsp:nvSpPr>
        <dsp:cNvPr id="0" name=""/>
        <dsp:cNvSpPr/>
      </dsp:nvSpPr>
      <dsp:spPr>
        <a:xfrm rot="20011984">
          <a:off x="5137217" y="2966745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2962406"/>
        <a:ext cx="349384" cy="17469"/>
      </dsp:txXfrm>
    </dsp:sp>
    <dsp:sp modelId="{4A56AFEE-3789-3349-862A-EC8FEF2EF5A7}">
      <dsp:nvSpPr>
        <dsp:cNvPr id="0" name=""/>
        <dsp:cNvSpPr/>
      </dsp:nvSpPr>
      <dsp:spPr>
        <a:xfrm>
          <a:off x="5468292" y="2757880"/>
          <a:ext cx="1371848" cy="270806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Quantitative </a:t>
          </a:r>
          <a:r>
            <a:rPr lang="it-IT" sz="1000" kern="1200" dirty="0" err="1" smtClean="0"/>
            <a:t>real</a:t>
          </a:r>
          <a:r>
            <a:rPr lang="it-IT" sz="1000" kern="1200" dirty="0" smtClean="0"/>
            <a:t> time PCR</a:t>
          </a:r>
          <a:endParaRPr lang="it-IT" sz="1000" kern="1200" dirty="0"/>
        </a:p>
      </dsp:txBody>
      <dsp:txXfrm>
        <a:off x="5476224" y="2765812"/>
        <a:ext cx="1355984" cy="254942"/>
      </dsp:txXfrm>
    </dsp:sp>
    <dsp:sp modelId="{1EFDE059-917D-6C42-AA1F-A1807A98FBF3}">
      <dsp:nvSpPr>
        <dsp:cNvPr id="0" name=""/>
        <dsp:cNvSpPr/>
      </dsp:nvSpPr>
      <dsp:spPr>
        <a:xfrm>
          <a:off x="6840140" y="2888888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2887867"/>
        <a:ext cx="216645" cy="10832"/>
      </dsp:txXfrm>
    </dsp:sp>
    <dsp:sp modelId="{842C4632-3765-EE4B-BA21-BC1EAC9B98E4}">
      <dsp:nvSpPr>
        <dsp:cNvPr id="0" name=""/>
        <dsp:cNvSpPr/>
      </dsp:nvSpPr>
      <dsp:spPr>
        <a:xfrm>
          <a:off x="7056786" y="2757880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4718" y="2765812"/>
        <a:ext cx="1380660" cy="254942"/>
      </dsp:txXfrm>
    </dsp:sp>
    <dsp:sp modelId="{61534D80-27D3-B840-B76D-B516D480E726}">
      <dsp:nvSpPr>
        <dsp:cNvPr id="0" name=""/>
        <dsp:cNvSpPr/>
      </dsp:nvSpPr>
      <dsp:spPr>
        <a:xfrm rot="1588016">
          <a:off x="5137217" y="3122459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3118120"/>
        <a:ext cx="349384" cy="17469"/>
      </dsp:txXfrm>
    </dsp:sp>
    <dsp:sp modelId="{9F05C227-66C8-234D-A3AD-9ABA9279E634}">
      <dsp:nvSpPr>
        <dsp:cNvPr id="0" name=""/>
        <dsp:cNvSpPr/>
      </dsp:nvSpPr>
      <dsp:spPr>
        <a:xfrm>
          <a:off x="5468292" y="3069308"/>
          <a:ext cx="1371848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err="1" smtClean="0"/>
            <a:t>Construct</a:t>
          </a:r>
          <a:r>
            <a:rPr lang="it-IT" sz="1000" kern="1200" dirty="0" smtClean="0"/>
            <a:t> 3 (pGL3 </a:t>
          </a:r>
          <a:r>
            <a:rPr lang="it-IT" sz="1000" kern="1200" dirty="0" err="1" smtClean="0"/>
            <a:t>luciferase</a:t>
          </a:r>
          <a:r>
            <a:rPr lang="it-IT" sz="1000" kern="1200" dirty="0" smtClean="0"/>
            <a:t>)</a:t>
          </a:r>
          <a:endParaRPr lang="it-IT" sz="1000" kern="1200" dirty="0"/>
        </a:p>
      </dsp:txBody>
      <dsp:txXfrm>
        <a:off x="5476224" y="3077240"/>
        <a:ext cx="1355984" cy="254942"/>
      </dsp:txXfrm>
    </dsp:sp>
    <dsp:sp modelId="{68BAA70E-F936-2B43-BF98-1B8512A7F6C9}">
      <dsp:nvSpPr>
        <dsp:cNvPr id="0" name=""/>
        <dsp:cNvSpPr/>
      </dsp:nvSpPr>
      <dsp:spPr>
        <a:xfrm>
          <a:off x="6840140" y="3200316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3199295"/>
        <a:ext cx="216645" cy="10832"/>
      </dsp:txXfrm>
    </dsp:sp>
    <dsp:sp modelId="{B9689F62-17EF-0B4F-BEE8-76C15AB85228}">
      <dsp:nvSpPr>
        <dsp:cNvPr id="0" name=""/>
        <dsp:cNvSpPr/>
      </dsp:nvSpPr>
      <dsp:spPr>
        <a:xfrm>
          <a:off x="7056786" y="3069308"/>
          <a:ext cx="1396524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Cellular </a:t>
          </a:r>
          <a:r>
            <a:rPr lang="it-IT" sz="1100" kern="1200" dirty="0" err="1" smtClean="0"/>
            <a:t>systems</a:t>
          </a:r>
          <a:endParaRPr lang="it-IT" sz="1100" kern="1200" dirty="0"/>
        </a:p>
      </dsp:txBody>
      <dsp:txXfrm>
        <a:off x="7064718" y="3077240"/>
        <a:ext cx="1380660" cy="254942"/>
      </dsp:txXfrm>
    </dsp:sp>
    <dsp:sp modelId="{268C6404-731C-40F8-8081-A7A202CB774C}">
      <dsp:nvSpPr>
        <dsp:cNvPr id="0" name=""/>
        <dsp:cNvSpPr/>
      </dsp:nvSpPr>
      <dsp:spPr>
        <a:xfrm rot="4285884">
          <a:off x="2852013" y="2974058"/>
          <a:ext cx="1462956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1462956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2852013" y="2891050"/>
        <a:ext cx="1462956" cy="174806"/>
      </dsp:txXfrm>
    </dsp:sp>
    <dsp:sp modelId="{7C40CE19-5F27-4EB0-A179-8D31F6D8541D}">
      <dsp:nvSpPr>
        <dsp:cNvPr id="0" name=""/>
        <dsp:cNvSpPr/>
      </dsp:nvSpPr>
      <dsp:spPr>
        <a:xfrm>
          <a:off x="3816423" y="3536450"/>
          <a:ext cx="1339102" cy="270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Rearrangements</a:t>
          </a:r>
          <a:endParaRPr lang="it-IT" sz="1200" kern="1200" dirty="0"/>
        </a:p>
      </dsp:txBody>
      <dsp:txXfrm>
        <a:off x="3824355" y="3544382"/>
        <a:ext cx="1323238" cy="254942"/>
      </dsp:txXfrm>
    </dsp:sp>
    <dsp:sp modelId="{BBCC8247-3187-6242-981E-4D46A04ABA27}">
      <dsp:nvSpPr>
        <dsp:cNvPr id="0" name=""/>
        <dsp:cNvSpPr/>
      </dsp:nvSpPr>
      <dsp:spPr>
        <a:xfrm rot="20011984">
          <a:off x="5137217" y="3589601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3585262"/>
        <a:ext cx="349384" cy="17469"/>
      </dsp:txXfrm>
    </dsp:sp>
    <dsp:sp modelId="{2F8674EB-0B78-1A46-A2D1-C9DD3F72663A}">
      <dsp:nvSpPr>
        <dsp:cNvPr id="0" name=""/>
        <dsp:cNvSpPr/>
      </dsp:nvSpPr>
      <dsp:spPr>
        <a:xfrm>
          <a:off x="5468292" y="3380736"/>
          <a:ext cx="1371848" cy="270806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err="1" smtClean="0"/>
            <a:t>Walking</a:t>
          </a:r>
          <a:r>
            <a:rPr lang="it-IT" sz="1000" kern="1200" dirty="0" smtClean="0"/>
            <a:t>/</a:t>
          </a:r>
          <a:r>
            <a:rPr lang="it-IT" sz="1000" kern="1200" dirty="0" err="1" smtClean="0"/>
            <a:t>sequencing</a:t>
          </a:r>
          <a:endParaRPr lang="it-IT" sz="1000" kern="1200" dirty="0"/>
        </a:p>
      </dsp:txBody>
      <dsp:txXfrm>
        <a:off x="5476224" y="3388668"/>
        <a:ext cx="1355984" cy="254942"/>
      </dsp:txXfrm>
    </dsp:sp>
    <dsp:sp modelId="{C5C40C02-7545-AB4E-A887-A717CF22EE54}">
      <dsp:nvSpPr>
        <dsp:cNvPr id="0" name=""/>
        <dsp:cNvSpPr/>
      </dsp:nvSpPr>
      <dsp:spPr>
        <a:xfrm>
          <a:off x="6840140" y="3511744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3510723"/>
        <a:ext cx="216645" cy="10832"/>
      </dsp:txXfrm>
    </dsp:sp>
    <dsp:sp modelId="{DBE54756-0478-3C45-9841-481F9C314C29}">
      <dsp:nvSpPr>
        <dsp:cNvPr id="0" name=""/>
        <dsp:cNvSpPr/>
      </dsp:nvSpPr>
      <dsp:spPr>
        <a:xfrm>
          <a:off x="7056786" y="3380736"/>
          <a:ext cx="1396524" cy="270806"/>
        </a:xfrm>
        <a:prstGeom prst="roundRect">
          <a:avLst>
            <a:gd name="adj" fmla="val 10000"/>
          </a:avLst>
        </a:prstGeom>
        <a:solidFill>
          <a:srgbClr val="99CC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Genomic</a:t>
          </a:r>
          <a:r>
            <a:rPr lang="it-IT" sz="1100" kern="1200" dirty="0" smtClean="0"/>
            <a:t> DNA</a:t>
          </a:r>
          <a:endParaRPr lang="it-IT" sz="1100" kern="1200" dirty="0"/>
        </a:p>
      </dsp:txBody>
      <dsp:txXfrm>
        <a:off x="7064718" y="3388668"/>
        <a:ext cx="1380660" cy="254942"/>
      </dsp:txXfrm>
    </dsp:sp>
    <dsp:sp modelId="{A9B88962-D9C0-3C46-B584-B574B1DE8696}">
      <dsp:nvSpPr>
        <dsp:cNvPr id="0" name=""/>
        <dsp:cNvSpPr/>
      </dsp:nvSpPr>
      <dsp:spPr>
        <a:xfrm rot="1588016">
          <a:off x="5137217" y="3745315"/>
          <a:ext cx="34938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4938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>
        <a:off x="5137217" y="3740976"/>
        <a:ext cx="349384" cy="17469"/>
      </dsp:txXfrm>
    </dsp:sp>
    <dsp:sp modelId="{7C8816E4-5AE9-8942-957C-6A43319C6386}">
      <dsp:nvSpPr>
        <dsp:cNvPr id="0" name=""/>
        <dsp:cNvSpPr/>
      </dsp:nvSpPr>
      <dsp:spPr>
        <a:xfrm>
          <a:off x="5468292" y="3692164"/>
          <a:ext cx="1371848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Qualitative RT-PCR</a:t>
          </a:r>
          <a:endParaRPr lang="it-IT" sz="1000" kern="1200" dirty="0"/>
        </a:p>
      </dsp:txBody>
      <dsp:txXfrm>
        <a:off x="5476224" y="3700096"/>
        <a:ext cx="1355984" cy="254942"/>
      </dsp:txXfrm>
    </dsp:sp>
    <dsp:sp modelId="{BF138291-8D57-8A46-9284-A66CA067564F}">
      <dsp:nvSpPr>
        <dsp:cNvPr id="0" name=""/>
        <dsp:cNvSpPr/>
      </dsp:nvSpPr>
      <dsp:spPr>
        <a:xfrm>
          <a:off x="6840140" y="3823172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40140" y="3822151"/>
        <a:ext cx="216645" cy="10832"/>
      </dsp:txXfrm>
    </dsp:sp>
    <dsp:sp modelId="{072A39B6-67C2-3E42-B078-D21B62837C24}">
      <dsp:nvSpPr>
        <dsp:cNvPr id="0" name=""/>
        <dsp:cNvSpPr/>
      </dsp:nvSpPr>
      <dsp:spPr>
        <a:xfrm>
          <a:off x="7056786" y="3692164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64718" y="3700096"/>
        <a:ext cx="1380660" cy="254942"/>
      </dsp:txXfrm>
    </dsp:sp>
    <dsp:sp modelId="{6DF83869-5BFC-1E46-A763-A96FB763E7F3}">
      <dsp:nvSpPr>
        <dsp:cNvPr id="0" name=""/>
        <dsp:cNvSpPr/>
      </dsp:nvSpPr>
      <dsp:spPr>
        <a:xfrm rot="4847515">
          <a:off x="668175" y="3686241"/>
          <a:ext cx="2200031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200031" y="439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1713190" y="3635636"/>
        <a:ext cx="110001" cy="110001"/>
      </dsp:txXfrm>
    </dsp:sp>
    <dsp:sp modelId="{72AD1EE8-004E-DE46-9BC4-22BDE2D1D5BB}">
      <dsp:nvSpPr>
        <dsp:cNvPr id="0" name=""/>
        <dsp:cNvSpPr/>
      </dsp:nvSpPr>
      <dsp:spPr>
        <a:xfrm>
          <a:off x="1944216" y="4368380"/>
          <a:ext cx="1406343" cy="81619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Putative </a:t>
          </a:r>
          <a:r>
            <a:rPr lang="it-IT" sz="1300" kern="1200" dirty="0" err="1" smtClean="0"/>
            <a:t>complex</a:t>
          </a:r>
          <a:r>
            <a:rPr lang="it-IT" sz="1300" kern="1200" dirty="0" smtClean="0"/>
            <a:t> </a:t>
          </a:r>
          <a:r>
            <a:rPr lang="it-IT" sz="1300" kern="1200" dirty="0" err="1" smtClean="0"/>
            <a:t>mutations</a:t>
          </a:r>
          <a:endParaRPr lang="it-IT" sz="1300" kern="1200" dirty="0"/>
        </a:p>
      </dsp:txBody>
      <dsp:txXfrm>
        <a:off x="1968122" y="4392286"/>
        <a:ext cx="1358531" cy="768383"/>
      </dsp:txXfrm>
    </dsp:sp>
    <dsp:sp modelId="{90311F7D-666D-C847-AAC2-51CDD4ECB400}">
      <dsp:nvSpPr>
        <dsp:cNvPr id="0" name=""/>
        <dsp:cNvSpPr/>
      </dsp:nvSpPr>
      <dsp:spPr>
        <a:xfrm rot="21426904">
          <a:off x="3350289" y="4761328"/>
          <a:ext cx="427327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27327" y="4395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3350289" y="4740194"/>
        <a:ext cx="427327" cy="51060"/>
      </dsp:txXfrm>
    </dsp:sp>
    <dsp:sp modelId="{DA7D989B-A45C-554F-9125-18205CA70535}">
      <dsp:nvSpPr>
        <dsp:cNvPr id="0" name=""/>
        <dsp:cNvSpPr/>
      </dsp:nvSpPr>
      <dsp:spPr>
        <a:xfrm>
          <a:off x="3777346" y="4536505"/>
          <a:ext cx="1368777" cy="4369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err="1" smtClean="0"/>
            <a:t>Complex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alleles</a:t>
          </a:r>
          <a:r>
            <a:rPr lang="it-IT" sz="1200" kern="1200" dirty="0" smtClean="0"/>
            <a:t> and </a:t>
          </a:r>
          <a:r>
            <a:rPr lang="it-IT" sz="1200" kern="1200" dirty="0" err="1" smtClean="0"/>
            <a:t>haplotypes</a:t>
          </a:r>
          <a:endParaRPr lang="it-IT" sz="1200" kern="1200" dirty="0"/>
        </a:p>
      </dsp:txBody>
      <dsp:txXfrm>
        <a:off x="3790143" y="4549302"/>
        <a:ext cx="1343183" cy="411336"/>
      </dsp:txXfrm>
    </dsp:sp>
    <dsp:sp modelId="{2463572E-79DD-5845-B733-4D208C915ADC}">
      <dsp:nvSpPr>
        <dsp:cNvPr id="0" name=""/>
        <dsp:cNvSpPr/>
      </dsp:nvSpPr>
      <dsp:spPr>
        <a:xfrm rot="17815171">
          <a:off x="4957091" y="4442587"/>
          <a:ext cx="690830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690830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4957091" y="4429712"/>
        <a:ext cx="690830" cy="34541"/>
      </dsp:txXfrm>
    </dsp:sp>
    <dsp:sp modelId="{011B0DE8-E4BE-0E46-90B6-EB0A00EE401C}">
      <dsp:nvSpPr>
        <dsp:cNvPr id="0" name=""/>
        <dsp:cNvSpPr/>
      </dsp:nvSpPr>
      <dsp:spPr>
        <a:xfrm>
          <a:off x="5458889" y="4003592"/>
          <a:ext cx="1371848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Qualitative RT-PCR</a:t>
          </a:r>
          <a:endParaRPr lang="it-IT" sz="1000" kern="1200" dirty="0"/>
        </a:p>
      </dsp:txBody>
      <dsp:txXfrm>
        <a:off x="5466821" y="4011524"/>
        <a:ext cx="1355984" cy="254942"/>
      </dsp:txXfrm>
    </dsp:sp>
    <dsp:sp modelId="{147A602C-E958-724F-88BC-B58D98A475FA}">
      <dsp:nvSpPr>
        <dsp:cNvPr id="0" name=""/>
        <dsp:cNvSpPr/>
      </dsp:nvSpPr>
      <dsp:spPr>
        <a:xfrm>
          <a:off x="6830738" y="4134600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8" y="4133579"/>
        <a:ext cx="216645" cy="10832"/>
      </dsp:txXfrm>
    </dsp:sp>
    <dsp:sp modelId="{F707279B-A5B6-B94F-BE76-EC0EEA7E551F}">
      <dsp:nvSpPr>
        <dsp:cNvPr id="0" name=""/>
        <dsp:cNvSpPr/>
      </dsp:nvSpPr>
      <dsp:spPr>
        <a:xfrm>
          <a:off x="7047383" y="4003592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55315" y="4011524"/>
        <a:ext cx="1380660" cy="254942"/>
      </dsp:txXfrm>
    </dsp:sp>
    <dsp:sp modelId="{73642906-EA13-7B49-85A2-5DE70D6CA3FC}">
      <dsp:nvSpPr>
        <dsp:cNvPr id="0" name=""/>
        <dsp:cNvSpPr/>
      </dsp:nvSpPr>
      <dsp:spPr>
        <a:xfrm rot="18945768">
          <a:off x="5084234" y="4598301"/>
          <a:ext cx="43654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3654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084234" y="4591783"/>
        <a:ext cx="436544" cy="21827"/>
      </dsp:txXfrm>
    </dsp:sp>
    <dsp:sp modelId="{2D96250A-D9CC-2C4E-8086-3EFBF8FF4EFE}">
      <dsp:nvSpPr>
        <dsp:cNvPr id="0" name=""/>
        <dsp:cNvSpPr/>
      </dsp:nvSpPr>
      <dsp:spPr>
        <a:xfrm>
          <a:off x="5458889" y="4315020"/>
          <a:ext cx="1371848" cy="270806"/>
        </a:xfrm>
        <a:prstGeom prst="roundRect">
          <a:avLst>
            <a:gd name="adj" fmla="val 10000"/>
          </a:avLst>
        </a:prstGeom>
        <a:solidFill>
          <a:srgbClr val="6699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Quantitative </a:t>
          </a:r>
          <a:r>
            <a:rPr lang="it-IT" sz="1000" kern="1200" dirty="0" err="1" smtClean="0"/>
            <a:t>real</a:t>
          </a:r>
          <a:r>
            <a:rPr lang="it-IT" sz="1000" kern="1200" dirty="0" smtClean="0"/>
            <a:t> time PCR</a:t>
          </a:r>
          <a:endParaRPr lang="it-IT" sz="1000" kern="1200" dirty="0"/>
        </a:p>
      </dsp:txBody>
      <dsp:txXfrm>
        <a:off x="5466821" y="4322952"/>
        <a:ext cx="1355984" cy="254942"/>
      </dsp:txXfrm>
    </dsp:sp>
    <dsp:sp modelId="{E938737F-AEE1-DF45-BBC5-EAEE0E885A3E}">
      <dsp:nvSpPr>
        <dsp:cNvPr id="0" name=""/>
        <dsp:cNvSpPr/>
      </dsp:nvSpPr>
      <dsp:spPr>
        <a:xfrm>
          <a:off x="6830738" y="4446028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8" y="4445007"/>
        <a:ext cx="216645" cy="10832"/>
      </dsp:txXfrm>
    </dsp:sp>
    <dsp:sp modelId="{DC8EDD91-149A-5F4B-9D18-E8741FD1B261}">
      <dsp:nvSpPr>
        <dsp:cNvPr id="0" name=""/>
        <dsp:cNvSpPr/>
      </dsp:nvSpPr>
      <dsp:spPr>
        <a:xfrm>
          <a:off x="7047383" y="4315020"/>
          <a:ext cx="1396524" cy="270806"/>
        </a:xfrm>
        <a:prstGeom prst="roundRect">
          <a:avLst>
            <a:gd name="adj" fmla="val 10000"/>
          </a:avLst>
        </a:prstGeom>
        <a:solidFill>
          <a:srgbClr val="00CC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RNA</a:t>
          </a:r>
          <a:endParaRPr lang="it-IT" sz="1100" kern="1200" dirty="0"/>
        </a:p>
      </dsp:txBody>
      <dsp:txXfrm>
        <a:off x="7055315" y="4322952"/>
        <a:ext cx="1380660" cy="254942"/>
      </dsp:txXfrm>
    </dsp:sp>
    <dsp:sp modelId="{2F3DDA54-4A4B-9F44-8740-562FCE311553}">
      <dsp:nvSpPr>
        <dsp:cNvPr id="0" name=""/>
        <dsp:cNvSpPr/>
      </dsp:nvSpPr>
      <dsp:spPr>
        <a:xfrm rot="75622">
          <a:off x="5146086" y="4754015"/>
          <a:ext cx="312841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312841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146086" y="4750590"/>
        <a:ext cx="312841" cy="15642"/>
      </dsp:txXfrm>
    </dsp:sp>
    <dsp:sp modelId="{27334C7C-9B76-544C-89F6-489E3FF54711}">
      <dsp:nvSpPr>
        <dsp:cNvPr id="0" name=""/>
        <dsp:cNvSpPr/>
      </dsp:nvSpPr>
      <dsp:spPr>
        <a:xfrm>
          <a:off x="5458889" y="4626448"/>
          <a:ext cx="1371848" cy="270806"/>
        </a:xfrm>
        <a:prstGeom prst="roundRect">
          <a:avLst>
            <a:gd name="adj" fmla="val 10000"/>
          </a:avLst>
        </a:prstGeom>
        <a:solidFill>
          <a:srgbClr val="3399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Western </a:t>
          </a:r>
          <a:r>
            <a:rPr lang="it-IT" sz="900" kern="1200" dirty="0" err="1" smtClean="0"/>
            <a:t>blot</a:t>
          </a:r>
          <a:r>
            <a:rPr lang="it-IT" sz="900" kern="1200" dirty="0" smtClean="0"/>
            <a:t>, </a:t>
          </a:r>
          <a:r>
            <a:rPr lang="it-IT" sz="900" kern="1200" dirty="0" err="1" smtClean="0"/>
            <a:t>Immunofluorescence</a:t>
          </a:r>
          <a:endParaRPr lang="it-IT" sz="900" kern="1200" dirty="0"/>
        </a:p>
      </dsp:txBody>
      <dsp:txXfrm>
        <a:off x="5466821" y="4634380"/>
        <a:ext cx="1355984" cy="254942"/>
      </dsp:txXfrm>
    </dsp:sp>
    <dsp:sp modelId="{94957230-448B-C64F-AC51-C9B749319174}">
      <dsp:nvSpPr>
        <dsp:cNvPr id="0" name=""/>
        <dsp:cNvSpPr/>
      </dsp:nvSpPr>
      <dsp:spPr>
        <a:xfrm>
          <a:off x="6830738" y="4757456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8" y="4756435"/>
        <a:ext cx="216645" cy="10832"/>
      </dsp:txXfrm>
    </dsp:sp>
    <dsp:sp modelId="{DF1435A8-4618-5047-A4AA-58CD9B5C445B}">
      <dsp:nvSpPr>
        <dsp:cNvPr id="0" name=""/>
        <dsp:cNvSpPr/>
      </dsp:nvSpPr>
      <dsp:spPr>
        <a:xfrm>
          <a:off x="7047383" y="4626448"/>
          <a:ext cx="1396524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Primary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cultures</a:t>
          </a:r>
          <a:endParaRPr lang="it-IT" sz="1100" kern="1200" dirty="0"/>
        </a:p>
      </dsp:txBody>
      <dsp:txXfrm>
        <a:off x="7055315" y="4634380"/>
        <a:ext cx="1380660" cy="254942"/>
      </dsp:txXfrm>
    </dsp:sp>
    <dsp:sp modelId="{DF00BC09-9AD5-6E4E-8CBF-6992BB34AFF6}">
      <dsp:nvSpPr>
        <dsp:cNvPr id="0" name=""/>
        <dsp:cNvSpPr/>
      </dsp:nvSpPr>
      <dsp:spPr>
        <a:xfrm rot="2730197">
          <a:off x="5079379" y="4909729"/>
          <a:ext cx="446254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446254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079379" y="4902969"/>
        <a:ext cx="446254" cy="22312"/>
      </dsp:txXfrm>
    </dsp:sp>
    <dsp:sp modelId="{321CBC30-65BB-6C41-B8DA-C76023F6A402}">
      <dsp:nvSpPr>
        <dsp:cNvPr id="0" name=""/>
        <dsp:cNvSpPr/>
      </dsp:nvSpPr>
      <dsp:spPr>
        <a:xfrm>
          <a:off x="5458889" y="4937876"/>
          <a:ext cx="1371848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Membrane </a:t>
          </a:r>
          <a:r>
            <a:rPr lang="it-IT" sz="900" kern="1200" dirty="0" err="1" smtClean="0"/>
            <a:t>potential</a:t>
          </a:r>
          <a:r>
            <a:rPr lang="it-IT" sz="900" kern="1200" dirty="0" smtClean="0"/>
            <a:t>, </a:t>
          </a:r>
          <a:r>
            <a:rPr lang="it-IT" sz="900" kern="1200" dirty="0" err="1" smtClean="0"/>
            <a:t>Fluid</a:t>
          </a:r>
          <a:r>
            <a:rPr lang="it-IT" sz="900" kern="1200" dirty="0" smtClean="0"/>
            <a:t> </a:t>
          </a:r>
          <a:r>
            <a:rPr lang="it-IT" sz="900" kern="1200" dirty="0" err="1" smtClean="0"/>
            <a:t>absorption</a:t>
          </a:r>
          <a:endParaRPr lang="it-IT" sz="900" kern="1200" dirty="0"/>
        </a:p>
      </dsp:txBody>
      <dsp:txXfrm>
        <a:off x="5466821" y="4945808"/>
        <a:ext cx="1355984" cy="254942"/>
      </dsp:txXfrm>
    </dsp:sp>
    <dsp:sp modelId="{50CE832C-2127-F34D-A90C-2A84F929D1F9}">
      <dsp:nvSpPr>
        <dsp:cNvPr id="0" name=""/>
        <dsp:cNvSpPr/>
      </dsp:nvSpPr>
      <dsp:spPr>
        <a:xfrm>
          <a:off x="6830738" y="5068884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8" y="5067863"/>
        <a:ext cx="216645" cy="10832"/>
      </dsp:txXfrm>
    </dsp:sp>
    <dsp:sp modelId="{DE67511B-CC77-1B4F-B0A5-7584F47CD876}">
      <dsp:nvSpPr>
        <dsp:cNvPr id="0" name=""/>
        <dsp:cNvSpPr/>
      </dsp:nvSpPr>
      <dsp:spPr>
        <a:xfrm>
          <a:off x="7047383" y="4937876"/>
          <a:ext cx="1396524" cy="270806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err="1" smtClean="0"/>
            <a:t>Primary</a:t>
          </a:r>
          <a:r>
            <a:rPr lang="it-IT" sz="1100" kern="1200" dirty="0" smtClean="0"/>
            <a:t> </a:t>
          </a:r>
          <a:r>
            <a:rPr lang="it-IT" sz="1100" kern="1200" dirty="0" err="1" smtClean="0"/>
            <a:t>cultures</a:t>
          </a:r>
          <a:endParaRPr lang="it-IT" sz="1100" kern="1200" dirty="0"/>
        </a:p>
      </dsp:txBody>
      <dsp:txXfrm>
        <a:off x="7055315" y="4945808"/>
        <a:ext cx="1380660" cy="254942"/>
      </dsp:txXfrm>
    </dsp:sp>
    <dsp:sp modelId="{C1274FCA-7FA3-6E4D-BD65-8513EE6EFC57}">
      <dsp:nvSpPr>
        <dsp:cNvPr id="0" name=""/>
        <dsp:cNvSpPr/>
      </dsp:nvSpPr>
      <dsp:spPr>
        <a:xfrm rot="3815293">
          <a:off x="4950941" y="5065443"/>
          <a:ext cx="703129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703129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5284928" y="5052261"/>
        <a:ext cx="35156" cy="35156"/>
      </dsp:txXfrm>
    </dsp:sp>
    <dsp:sp modelId="{B50572F5-55BD-4C4E-858F-3FB5A743F952}">
      <dsp:nvSpPr>
        <dsp:cNvPr id="0" name=""/>
        <dsp:cNvSpPr/>
      </dsp:nvSpPr>
      <dsp:spPr>
        <a:xfrm>
          <a:off x="5458889" y="5249304"/>
          <a:ext cx="1371848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err="1" smtClean="0"/>
            <a:t>Construct</a:t>
          </a:r>
          <a:r>
            <a:rPr lang="it-IT" sz="1000" kern="1200" dirty="0" smtClean="0"/>
            <a:t> 4 (YAC/BAC)</a:t>
          </a:r>
          <a:endParaRPr lang="it-IT" sz="1000" kern="1200" dirty="0"/>
        </a:p>
      </dsp:txBody>
      <dsp:txXfrm>
        <a:off x="5466821" y="5257236"/>
        <a:ext cx="1355984" cy="254942"/>
      </dsp:txXfrm>
    </dsp:sp>
    <dsp:sp modelId="{266D4DAE-BC97-7640-A977-1767D70DF9E9}">
      <dsp:nvSpPr>
        <dsp:cNvPr id="0" name=""/>
        <dsp:cNvSpPr/>
      </dsp:nvSpPr>
      <dsp:spPr>
        <a:xfrm>
          <a:off x="6830738" y="5380312"/>
          <a:ext cx="216645" cy="8791"/>
        </a:xfrm>
        <a:custGeom>
          <a:avLst/>
          <a:gdLst/>
          <a:ahLst/>
          <a:cxnLst/>
          <a:rect l="0" t="0" r="0" b="0"/>
          <a:pathLst>
            <a:path>
              <a:moveTo>
                <a:pt x="0" y="4395"/>
              </a:moveTo>
              <a:lnTo>
                <a:pt x="216645" y="4395"/>
              </a:lnTo>
            </a:path>
          </a:pathLst>
        </a:custGeom>
        <a:noFill/>
        <a:ln w="19050" cap="rnd" cmpd="sng" algn="ctr">
          <a:solidFill>
            <a:srgbClr val="669900"/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6830738" y="5379291"/>
        <a:ext cx="216645" cy="10832"/>
      </dsp:txXfrm>
    </dsp:sp>
    <dsp:sp modelId="{E40A01C3-8950-CE4A-8D73-72AC1B9AB6D1}">
      <dsp:nvSpPr>
        <dsp:cNvPr id="0" name=""/>
        <dsp:cNvSpPr/>
      </dsp:nvSpPr>
      <dsp:spPr>
        <a:xfrm>
          <a:off x="7047383" y="5249304"/>
          <a:ext cx="1396524" cy="270806"/>
        </a:xfrm>
        <a:prstGeom prst="roundRect">
          <a:avLst>
            <a:gd name="adj" fmla="val 10000"/>
          </a:avLst>
        </a:prstGeom>
        <a:solidFill>
          <a:srgbClr val="00FF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 smtClean="0"/>
            <a:t>Cellular </a:t>
          </a:r>
          <a:r>
            <a:rPr lang="it-IT" sz="1100" kern="1200" dirty="0" err="1" smtClean="0"/>
            <a:t>systems</a:t>
          </a:r>
          <a:r>
            <a:rPr lang="it-IT" sz="1100" kern="1200" dirty="0" smtClean="0"/>
            <a:t>                 </a:t>
          </a:r>
          <a:endParaRPr lang="it-IT" sz="1100" kern="1200" dirty="0"/>
        </a:p>
      </dsp:txBody>
      <dsp:txXfrm>
        <a:off x="7055315" y="5257236"/>
        <a:ext cx="1380660" cy="25494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12E81-57E4-4667-A9A2-3ACF638CD7B6}">
      <dsp:nvSpPr>
        <dsp:cNvPr id="0" name=""/>
        <dsp:cNvSpPr/>
      </dsp:nvSpPr>
      <dsp:spPr>
        <a:xfrm>
          <a:off x="2911287" y="962651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3CC9595-69C5-4804-B7F6-9212AD6A42CE}">
      <dsp:nvSpPr>
        <dsp:cNvPr id="0" name=""/>
        <dsp:cNvSpPr/>
      </dsp:nvSpPr>
      <dsp:spPr>
        <a:xfrm>
          <a:off x="3093980" y="0"/>
          <a:ext cx="2143671" cy="116775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Demonstration of a functional role of CFTR sequence variations </a:t>
          </a:r>
          <a:r>
            <a:rPr lang="en-US" sz="1600" i="0" kern="1200" dirty="0" smtClean="0"/>
            <a:t>in</a:t>
          </a:r>
          <a:r>
            <a:rPr lang="en-US" sz="1600" i="1" kern="1200" dirty="0" smtClean="0"/>
            <a:t> cis </a:t>
          </a:r>
          <a:r>
            <a:rPr lang="en-US" sz="1600" kern="1200" dirty="0" smtClean="0"/>
            <a:t>on the same allele</a:t>
          </a:r>
          <a:endParaRPr lang="it-IT" sz="1600" kern="1200" dirty="0"/>
        </a:p>
      </dsp:txBody>
      <dsp:txXfrm>
        <a:off x="3093980" y="0"/>
        <a:ext cx="2143671" cy="1167758"/>
      </dsp:txXfrm>
    </dsp:sp>
    <dsp:sp modelId="{6C2A4303-DDC5-46F1-8FC7-D6AD97012370}">
      <dsp:nvSpPr>
        <dsp:cNvPr id="0" name=""/>
        <dsp:cNvSpPr/>
      </dsp:nvSpPr>
      <dsp:spPr>
        <a:xfrm>
          <a:off x="3467927" y="1284063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1882662"/>
                <a:satOff val="-4655"/>
                <a:lumOff val="-2471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1882662"/>
                <a:satOff val="-4655"/>
                <a:lumOff val="-2471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4CCA49B-3A55-49C0-BC91-E45573B53823}">
      <dsp:nvSpPr>
        <dsp:cNvPr id="0" name=""/>
        <dsp:cNvSpPr/>
      </dsp:nvSpPr>
      <dsp:spPr>
        <a:xfrm>
          <a:off x="5273302" y="815621"/>
          <a:ext cx="2727981" cy="12789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Definition of haplotypes possibly useful for a simplified selection of CFTR mutated alleles</a:t>
          </a:r>
          <a:endParaRPr lang="it-IT" sz="1600" kern="1200" dirty="0"/>
        </a:p>
      </dsp:txBody>
      <dsp:txXfrm>
        <a:off x="5273302" y="815621"/>
        <a:ext cx="2727981" cy="1278974"/>
      </dsp:txXfrm>
    </dsp:sp>
    <dsp:sp modelId="{82CED345-0406-4AD5-8B76-E3B70CC77398}">
      <dsp:nvSpPr>
        <dsp:cNvPr id="0" name=""/>
        <dsp:cNvSpPr/>
      </dsp:nvSpPr>
      <dsp:spPr>
        <a:xfrm>
          <a:off x="3467927" y="1926886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3765325"/>
                <a:satOff val="-9310"/>
                <a:lumOff val="-4941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3765325"/>
                <a:satOff val="-9310"/>
                <a:lumOff val="-4941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2F59A57-EA3C-41FE-8170-252643598576}">
      <dsp:nvSpPr>
        <dsp:cNvPr id="0" name=""/>
        <dsp:cNvSpPr/>
      </dsp:nvSpPr>
      <dsp:spPr>
        <a:xfrm>
          <a:off x="5231605" y="2167009"/>
          <a:ext cx="3144822" cy="213586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Definition of an extensive catalog of CFTR mutations (included those that usually escape even to extended mutational searches), complex alleles and haplotypes linked to different clinical forms of CF</a:t>
          </a:r>
          <a:endParaRPr lang="it-IT" sz="1600" kern="1200" dirty="0"/>
        </a:p>
      </dsp:txBody>
      <dsp:txXfrm>
        <a:off x="5231605" y="2167009"/>
        <a:ext cx="3144822" cy="2135868"/>
      </dsp:txXfrm>
    </dsp:sp>
    <dsp:sp modelId="{5F20B7B9-518E-4A35-8B48-26001B1ADE36}">
      <dsp:nvSpPr>
        <dsp:cNvPr id="0" name=""/>
        <dsp:cNvSpPr/>
      </dsp:nvSpPr>
      <dsp:spPr>
        <a:xfrm>
          <a:off x="2911287" y="2248854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5647988"/>
                <a:satOff val="-13966"/>
                <a:lumOff val="-7412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5647988"/>
                <a:satOff val="-13966"/>
                <a:lumOff val="-7412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A41E759-496C-46C5-A9BD-D1D247A33714}">
      <dsp:nvSpPr>
        <dsp:cNvPr id="0" name=""/>
        <dsp:cNvSpPr/>
      </dsp:nvSpPr>
      <dsp:spPr>
        <a:xfrm>
          <a:off x="2373749" y="4392998"/>
          <a:ext cx="3584133" cy="116775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Improvement of the comprehension of the genotype – phenotype relationship in CF, with possible demonstration that this relationship is not as poor as usually believed</a:t>
          </a:r>
          <a:endParaRPr lang="it-IT" sz="1600" kern="1200" dirty="0"/>
        </a:p>
      </dsp:txBody>
      <dsp:txXfrm>
        <a:off x="2373749" y="4392998"/>
        <a:ext cx="3584133" cy="1167758"/>
      </dsp:txXfrm>
    </dsp:sp>
    <dsp:sp modelId="{C7D87154-7428-4AC5-9EE3-99073EBC446E}">
      <dsp:nvSpPr>
        <dsp:cNvPr id="0" name=""/>
        <dsp:cNvSpPr/>
      </dsp:nvSpPr>
      <dsp:spPr>
        <a:xfrm>
          <a:off x="2354647" y="1926886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7530650"/>
                <a:satOff val="-18621"/>
                <a:lumOff val="-9882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7530650"/>
                <a:satOff val="-18621"/>
                <a:lumOff val="-9882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D4BFB9-2416-46C3-A341-478CE2462350}">
      <dsp:nvSpPr>
        <dsp:cNvPr id="0" name=""/>
        <dsp:cNvSpPr/>
      </dsp:nvSpPr>
      <dsp:spPr>
        <a:xfrm>
          <a:off x="0" y="2527039"/>
          <a:ext cx="2914085" cy="186115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Improvement of the comprehension of the sources of variability acting along the CFTR pathway from CFTR genotype to </a:t>
          </a:r>
          <a:r>
            <a:rPr lang="en-US" sz="1600" i="1" kern="1200" dirty="0" err="1" smtClean="0"/>
            <a:t>cftr</a:t>
          </a:r>
          <a:r>
            <a:rPr lang="en-US" sz="1600" kern="1200" dirty="0" smtClean="0"/>
            <a:t> protein residual functionality and, finally, to clinical phenotype</a:t>
          </a:r>
          <a:endParaRPr lang="it-IT" sz="1600" kern="1200" dirty="0"/>
        </a:p>
      </dsp:txBody>
      <dsp:txXfrm>
        <a:off x="0" y="2527039"/>
        <a:ext cx="2914085" cy="1861150"/>
      </dsp:txXfrm>
    </dsp:sp>
    <dsp:sp modelId="{2BB2DD70-63DB-454E-A385-CB0174B7B7F4}">
      <dsp:nvSpPr>
        <dsp:cNvPr id="0" name=""/>
        <dsp:cNvSpPr/>
      </dsp:nvSpPr>
      <dsp:spPr>
        <a:xfrm>
          <a:off x="2354647" y="1284063"/>
          <a:ext cx="2509056" cy="234980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9413312"/>
                <a:satOff val="-23276"/>
                <a:lumOff val="-12353"/>
                <a:alphaOff val="0"/>
                <a:tint val="70000"/>
                <a:lumMod val="110000"/>
              </a:schemeClr>
            </a:gs>
            <a:gs pos="100000">
              <a:schemeClr val="accent4">
                <a:alpha val="50000"/>
                <a:hueOff val="9413312"/>
                <a:satOff val="-23276"/>
                <a:lumOff val="-12353"/>
                <a:alphaOff val="0"/>
                <a:tint val="9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6939DD9-68DE-4E50-9F4E-1B62829B810F}">
      <dsp:nvSpPr>
        <dsp:cNvPr id="0" name=""/>
        <dsp:cNvSpPr/>
      </dsp:nvSpPr>
      <dsp:spPr>
        <a:xfrm>
          <a:off x="330094" y="798846"/>
          <a:ext cx="2602252" cy="142911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Improvement of genetic tests and algorithms for CF diagnostic and carrier screening purposes</a:t>
          </a:r>
          <a:endParaRPr lang="it-IT" sz="1600" kern="1200" dirty="0"/>
        </a:p>
      </dsp:txBody>
      <dsp:txXfrm>
        <a:off x="330094" y="798846"/>
        <a:ext cx="2602252" cy="1429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AFCFE-6E2B-4FA6-9E86-44A82593F289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4480B-6BB3-44A0-B8CF-06A8EDDCEF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67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0AAB4-2D0F-472C-846A-365EE7EE1AE1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92BD0-BFA8-4F6C-89AF-0E110F97DE06}" type="slidenum">
              <a:rPr lang="it-IT" smtClean="0"/>
              <a:t>‹N›</a:t>
            </a:fld>
            <a:endParaRPr lang="it-IT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image" Target="../media/image5.png"/><Relationship Id="rId16" Type="http://schemas.openxmlformats.org/officeDocument/2006/relationships/diagramColors" Target="../diagrams/colors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18" Type="http://schemas.openxmlformats.org/officeDocument/2006/relationships/diagramLayout" Target="../diagrams/layout12.xml"/><Relationship Id="rId3" Type="http://schemas.openxmlformats.org/officeDocument/2006/relationships/diagramLayout" Target="../diagrams/layout9.xml"/><Relationship Id="rId21" Type="http://schemas.microsoft.com/office/2007/relationships/diagramDrawing" Target="../diagrams/drawing12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17" Type="http://schemas.openxmlformats.org/officeDocument/2006/relationships/diagramData" Target="../diagrams/data12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20" Type="http://schemas.openxmlformats.org/officeDocument/2006/relationships/diagramColors" Target="../diagrams/colors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23" Type="http://schemas.openxmlformats.org/officeDocument/2006/relationships/image" Target="../media/image6.png"/><Relationship Id="rId10" Type="http://schemas.openxmlformats.org/officeDocument/2006/relationships/diagramColors" Target="../diagrams/colors10.xml"/><Relationship Id="rId19" Type="http://schemas.openxmlformats.org/officeDocument/2006/relationships/diagramQuickStyle" Target="../diagrams/quickStyle12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Relationship Id="rId2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5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5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356736" y="2901778"/>
            <a:ext cx="4380182" cy="1834855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t-IT" altLang="it-IT" sz="180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" name="Picture 15" descr="Fondi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36633"/>
            <a:ext cx="4380182" cy="183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logo +marchi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1" t="-2" r="25954" b="-3728"/>
          <a:stretch/>
        </p:blipFill>
        <p:spPr bwMode="auto">
          <a:xfrm>
            <a:off x="4723597" y="4738330"/>
            <a:ext cx="3629679" cy="78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Immagine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166" y="4086612"/>
            <a:ext cx="2360234" cy="73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olo 17"/>
          <p:cNvSpPr txBox="1">
            <a:spLocks/>
          </p:cNvSpPr>
          <p:nvPr/>
        </p:nvSpPr>
        <p:spPr>
          <a:xfrm>
            <a:off x="165158" y="620688"/>
            <a:ext cx="8773305" cy="432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36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Una proposta per un progetto europeo</a:t>
            </a:r>
            <a:endParaRPr lang="it-IT" sz="3600" b="1" dirty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2"/>
          <p:cNvSpPr txBox="1">
            <a:spLocks noChangeArrowheads="1"/>
          </p:cNvSpPr>
          <p:nvPr/>
        </p:nvSpPr>
        <p:spPr bwMode="auto">
          <a:xfrm>
            <a:off x="5425166" y="3050765"/>
            <a:ext cx="2983509" cy="71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it-IT" altLang="it-IT" b="1" dirty="0" smtClean="0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Marco </a:t>
            </a:r>
            <a:r>
              <a:rPr lang="it-IT" altLang="it-IT" sz="2800" b="1" dirty="0" smtClean="0">
                <a:solidFill>
                  <a:srgbClr val="FFFFFF">
                    <a:lumMod val="85000"/>
                  </a:srgbClr>
                </a:solidFill>
                <a:latin typeface="Arial" charset="0"/>
              </a:rPr>
              <a:t>Lucarelli</a:t>
            </a:r>
            <a:endParaRPr lang="it-IT" altLang="it-IT" b="1" dirty="0" smtClean="0">
              <a:solidFill>
                <a:srgbClr val="FFFFFF">
                  <a:lumMod val="85000"/>
                </a:srgbClr>
              </a:solidFill>
              <a:latin typeface="Arial" charset="0"/>
            </a:endParaRPr>
          </a:p>
          <a:p>
            <a:pPr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it-IT" altLang="it-IT" b="1" dirty="0" smtClean="0">
              <a:solidFill>
                <a:srgbClr val="FFFFFF">
                  <a:lumMod val="85000"/>
                </a:srgbClr>
              </a:solidFill>
              <a:latin typeface="Arial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323528" y="1340182"/>
            <a:ext cx="4839786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XX Congresso italiano della fibrosi cistica </a:t>
            </a:r>
          </a:p>
          <a:p>
            <a:pPr algn="ctr"/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X Congresso nazionale SIFC</a:t>
            </a:r>
          </a:p>
          <a:p>
            <a:pPr algn="ctr"/>
            <a:endParaRPr lang="it-IT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C0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anose="020B0604020202020204" pitchFamily="34" charset="0"/>
              <a:cs typeface="Arial"/>
            </a:endParaRPr>
          </a:p>
          <a:p>
            <a:pPr algn="ctr"/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Salerno </a:t>
            </a:r>
          </a:p>
          <a:p>
            <a:pPr algn="ctr"/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/>
              </a:rPr>
              <a:t>29 0ttobre - 1 Novembre 2014</a:t>
            </a:r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C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ahoma"/>
                <a:cs typeface="Arial"/>
              </a:rPr>
              <a:t> </a:t>
            </a:r>
            <a:endParaRPr lang="it-IT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C00"/>
              </a:solidFill>
              <a:effectLst>
                <a:outerShdw blurRad="50800" algn="tl" rotWithShape="0">
                  <a:srgbClr val="000000"/>
                </a:outerShdw>
              </a:effectLst>
              <a:latin typeface="Tahoma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05105"/>
            <a:ext cx="2966724" cy="185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a 15"/>
          <p:cNvGraphicFramePr/>
          <p:nvPr>
            <p:extLst>
              <p:ext uri="{D42A27DB-BD31-4B8C-83A1-F6EECF244321}">
                <p14:modId xmlns:p14="http://schemas.microsoft.com/office/powerpoint/2010/main" val="2558028407"/>
              </p:ext>
            </p:extLst>
          </p:nvPr>
        </p:nvGraphicFramePr>
        <p:xfrm>
          <a:off x="683568" y="692696"/>
          <a:ext cx="8076855" cy="574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CasellaDiTesto 16"/>
          <p:cNvSpPr txBox="1"/>
          <p:nvPr/>
        </p:nvSpPr>
        <p:spPr>
          <a:xfrm rot="18354186">
            <a:off x="495301" y="3263712"/>
            <a:ext cx="4331903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Epigenetics</a:t>
            </a:r>
            <a:endParaRPr lang="it-IT" sz="2000" dirty="0"/>
          </a:p>
        </p:txBody>
      </p:sp>
      <p:sp>
        <p:nvSpPr>
          <p:cNvPr id="18" name="Titolo 17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43204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Deteminants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genotype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phenotype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CF</a:t>
            </a:r>
            <a:endParaRPr lang="it-IT" sz="2400" b="1" dirty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ttangolo 21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23" name="Rettangolo 22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693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B16FE59-F6F7-464F-B317-63946E7CBE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graphicEl>
                                              <a:dgm id="{6B16FE59-F6F7-464F-B317-63946E7CBE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90E7AB9-36FB-4A5A-8DCF-A36030268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>
                                            <p:graphicEl>
                                              <a:dgm id="{890E7AB9-36FB-4A5A-8DCF-A36030268D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0D0598A-1F70-4389-8D72-604AD60A5A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>
                                            <p:graphicEl>
                                              <a:dgm id="{80D0598A-1F70-4389-8D72-604AD60A5A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40DF1FA-86B6-4013-9E17-1637805AB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>
                                            <p:graphicEl>
                                              <a:dgm id="{D40DF1FA-86B6-4013-9E17-1637805AB6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7A89364C-889E-4F24-A50F-0BECE8D35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6">
                                            <p:graphicEl>
                                              <a:dgm id="{7A89364C-889E-4F24-A50F-0BECE8D358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3FD49D3-2D96-453D-A8C6-42353E0FF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>
                                            <p:graphicEl>
                                              <a:dgm id="{D3FD49D3-2D96-453D-A8C6-42353E0FF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Dgm bld="lvlOne"/>
        </p:bldSub>
      </p:bldGraphic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a 15"/>
          <p:cNvGraphicFramePr/>
          <p:nvPr>
            <p:extLst>
              <p:ext uri="{D42A27DB-BD31-4B8C-83A1-F6EECF244321}">
                <p14:modId xmlns:p14="http://schemas.microsoft.com/office/powerpoint/2010/main" val="1083001410"/>
              </p:ext>
            </p:extLst>
          </p:nvPr>
        </p:nvGraphicFramePr>
        <p:xfrm>
          <a:off x="671609" y="980728"/>
          <a:ext cx="7800782" cy="5501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olo 17"/>
          <p:cNvSpPr txBox="1">
            <a:spLocks/>
          </p:cNvSpPr>
          <p:nvPr/>
        </p:nvSpPr>
        <p:spPr>
          <a:xfrm>
            <a:off x="323528" y="188640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Deteminants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b="1" dirty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CFTR </a:t>
            </a:r>
            <a:r>
              <a:rPr lang="it-IT" sz="2400" b="1" dirty="0" err="1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intragenic</a:t>
            </a:r>
            <a:r>
              <a:rPr lang="it-IT" sz="2400" b="1" dirty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1" name="Rettangolo 10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87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graphicEl>
                                              <a:dgm id="{4FF10410-D423-4D4B-9EA1-D06562DF94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graphicEl>
                                              <a:dgm id="{FBDC5813-381C-4B19-A70D-D84EE68DB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graphicEl>
                                              <a:dgm id="{3585C2F6-F92C-4A21-9212-FE997A722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57E6710-1F9D-4F52-9C38-62155005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graphicEl>
                                              <a:dgm id="{557E6710-1F9D-4F52-9C38-62155005BA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graphicEl>
                                              <a:dgm id="{557E6710-1F9D-4F52-9C38-62155005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graphicEl>
                                              <a:dgm id="{557E6710-1F9D-4F52-9C38-62155005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1B815BD-52DC-452B-A9EF-8BC72DFB8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>
                                            <p:graphicEl>
                                              <a:dgm id="{D1B815BD-52DC-452B-A9EF-8BC72DFB89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graphicEl>
                                              <a:dgm id="{D1B815BD-52DC-452B-A9EF-8BC72DFB8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>
                                            <p:graphicEl>
                                              <a:dgm id="{D1B815BD-52DC-452B-A9EF-8BC72DFB89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674E0D5-793A-4A47-B187-10A5651D9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>
                                            <p:graphicEl>
                                              <a:dgm id="{2674E0D5-793A-4A47-B187-10A5651D97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>
                                            <p:graphicEl>
                                              <a:dgm id="{2674E0D5-793A-4A47-B187-10A5651D9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graphicEl>
                                              <a:dgm id="{2674E0D5-793A-4A47-B187-10A5651D9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29AFF2C-2F1B-4461-82B6-82AD13611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>
                                            <p:graphicEl>
                                              <a:dgm id="{129AFF2C-2F1B-4461-82B6-82AD13611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>
                                            <p:graphicEl>
                                              <a:dgm id="{129AFF2C-2F1B-4461-82B6-82AD13611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graphicEl>
                                              <a:dgm id="{129AFF2C-2F1B-4461-82B6-82AD13611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64794AF-5322-4406-A6F8-60CCC7E6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>
                                            <p:graphicEl>
                                              <a:dgm id="{F64794AF-5322-4406-A6F8-60CCC7E62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>
                                            <p:graphicEl>
                                              <a:dgm id="{F64794AF-5322-4406-A6F8-60CCC7E6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>
                                            <p:graphicEl>
                                              <a:dgm id="{F64794AF-5322-4406-A6F8-60CCC7E6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BCE3CB2-90B1-43A6-80F3-96141CE75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>
                                            <p:graphicEl>
                                              <a:dgm id="{FBCE3CB2-90B1-43A6-80F3-96141CE75D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>
                                            <p:graphicEl>
                                              <a:dgm id="{FBCE3CB2-90B1-43A6-80F3-96141CE75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graphicEl>
                                              <a:dgm id="{FBCE3CB2-90B1-43A6-80F3-96141CE75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7482728-91FF-4326-84CF-980FAAD5E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>
                                            <p:graphicEl>
                                              <a:dgm id="{17482728-91FF-4326-84CF-980FAAD5E1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>
                                            <p:graphicEl>
                                              <a:dgm id="{17482728-91FF-4326-84CF-980FAAD5E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graphicEl>
                                              <a:dgm id="{17482728-91FF-4326-84CF-980FAAD5E1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809EBD0-35D7-4CB9-A110-C74ED8FFA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>
                                            <p:graphicEl>
                                              <a:dgm id="{A809EBD0-35D7-4CB9-A110-C74ED8FFA4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>
                                            <p:graphicEl>
                                              <a:dgm id="{A809EBD0-35D7-4CB9-A110-C74ED8FFA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>
                                            <p:graphicEl>
                                              <a:dgm id="{A809EBD0-35D7-4CB9-A110-C74ED8FFA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>
                                            <p:graphicEl>
                                              <a:dgm id="{66B3C98F-2E11-4F76-A8AD-A82F16B9E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>
                                            <p:graphicEl>
                                              <a:dgm id="{8B275E87-1B58-4644-B5C7-7FEF08C68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7"/>
          <p:cNvSpPr txBox="1">
            <a:spLocks/>
          </p:cNvSpPr>
          <p:nvPr/>
        </p:nvSpPr>
        <p:spPr>
          <a:xfrm>
            <a:off x="4716016" y="149589"/>
            <a:ext cx="4176463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95895109"/>
              </p:ext>
            </p:extLst>
          </p:nvPr>
        </p:nvGraphicFramePr>
        <p:xfrm>
          <a:off x="827584" y="743987"/>
          <a:ext cx="748883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1" name="Rettangolo 10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647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AE8D45E-513E-474E-BCBE-22F31AE43E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graphicEl>
                                              <a:dgm id="{FAE8D45E-513E-474E-BCBE-22F31AE43E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8CF715-A9CD-4A55-A660-FD067D78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graphicEl>
                                              <a:dgm id="{9B8CF715-A9CD-4A55-A660-FD067D787D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FAC9AE-FE17-43CB-9C31-906C8CB5F7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graphicEl>
                                              <a:dgm id="{68FAC9AE-FE17-43CB-9C31-906C8CB5F7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6EFB4B-8B4C-499A-97EE-B67DA82FC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graphicEl>
                                              <a:dgm id="{F66EFB4B-8B4C-499A-97EE-B67DA82FC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6C0B02-5BD5-4AEB-968E-405B3EDBA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graphicEl>
                                              <a:dgm id="{106C0B02-5BD5-4AEB-968E-405B3EDBA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78C770-E210-4304-9C28-EAED869D2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>
                                            <p:graphicEl>
                                              <a:dgm id="{CA78C770-E210-4304-9C28-EAED869D2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C0CA99-3B04-4B1B-88B2-3D5027BFC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graphicEl>
                                              <a:dgm id="{E9C0CA99-3B04-4B1B-88B2-3D5027BFC8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0E0961-9B80-4115-9C38-B7A6B4C315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">
                                            <p:graphicEl>
                                              <a:dgm id="{BF0E0961-9B80-4115-9C38-B7A6B4C315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C94035-EDFE-4590-B804-CA4DCED2B7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">
                                            <p:graphicEl>
                                              <a:dgm id="{CAC94035-EDFE-4590-B804-CA4DCED2B7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7"/>
          <p:cNvSpPr txBox="1">
            <a:spLocks/>
          </p:cNvSpPr>
          <p:nvPr/>
        </p:nvSpPr>
        <p:spPr>
          <a:xfrm>
            <a:off x="179512" y="149589"/>
            <a:ext cx="309634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Case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series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397825419"/>
              </p:ext>
            </p:extLst>
          </p:nvPr>
        </p:nvGraphicFramePr>
        <p:xfrm>
          <a:off x="1331640" y="473625"/>
          <a:ext cx="672040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71595" y="5661246"/>
            <a:ext cx="835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/>
              <a:t>All</a:t>
            </a:r>
            <a:r>
              <a:rPr lang="it-IT" sz="2400" dirty="0" smtClean="0"/>
              <a:t> </a:t>
            </a:r>
            <a:r>
              <a:rPr lang="it-IT" sz="2400" dirty="0" err="1" smtClean="0"/>
              <a:t>Italian</a:t>
            </a:r>
            <a:r>
              <a:rPr lang="it-IT" sz="2400" dirty="0" smtClean="0"/>
              <a:t> </a:t>
            </a:r>
            <a:r>
              <a:rPr lang="it-IT" sz="2400" dirty="0" err="1" smtClean="0"/>
              <a:t>patients</a:t>
            </a:r>
            <a:r>
              <a:rPr lang="it-IT" sz="2400" dirty="0" smtClean="0"/>
              <a:t>, with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</a:t>
            </a:r>
            <a:r>
              <a:rPr lang="it-IT" sz="2400" dirty="0" err="1" smtClean="0"/>
              <a:t>clinical</a:t>
            </a:r>
            <a:r>
              <a:rPr lang="it-IT" sz="2400" dirty="0" smtClean="0"/>
              <a:t> </a:t>
            </a:r>
            <a:r>
              <a:rPr lang="it-IT" sz="2400" dirty="0" err="1" smtClean="0"/>
              <a:t>forms</a:t>
            </a:r>
            <a:r>
              <a:rPr lang="it-IT" sz="2400" dirty="0" smtClean="0"/>
              <a:t> of CF</a:t>
            </a:r>
            <a:endParaRPr lang="it-IT" sz="24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2" name="Rettangolo 11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298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58D3F3-57B6-4FB9-8431-5CBA29FE4C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2358D3F3-57B6-4FB9-8431-5CBA29FE4C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50225A-1E69-44FD-BE10-A76EC37B4F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C150225A-1E69-44FD-BE10-A76EC37B4F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821385-F782-4CEA-BF85-4E57CDC19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E2821385-F782-4CEA-BF85-4E57CDC19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118922-0EB4-48C1-B2F1-A45A09026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3C118922-0EB4-48C1-B2F1-A45A090269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7"/>
          <p:cNvSpPr txBox="1">
            <a:spLocks/>
          </p:cNvSpPr>
          <p:nvPr/>
        </p:nvSpPr>
        <p:spPr>
          <a:xfrm>
            <a:off x="1799692" y="149589"/>
            <a:ext cx="554461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395536" y="807540"/>
            <a:ext cx="8352928" cy="5559896"/>
            <a:chOff x="395536" y="764704"/>
            <a:chExt cx="8352928" cy="5559896"/>
          </a:xfrm>
        </p:grpSpPr>
        <p:graphicFrame>
          <p:nvGraphicFramePr>
            <p:cNvPr id="3" name="Diagramma 2"/>
            <p:cNvGraphicFramePr/>
            <p:nvPr>
              <p:extLst>
                <p:ext uri="{D42A27DB-BD31-4B8C-83A1-F6EECF244321}">
                  <p14:modId xmlns:p14="http://schemas.microsoft.com/office/powerpoint/2010/main" val="3543223526"/>
                </p:ext>
              </p:extLst>
            </p:nvPr>
          </p:nvGraphicFramePr>
          <p:xfrm>
            <a:off x="395536" y="764704"/>
            <a:ext cx="8352928" cy="55598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16" name="Connettore 1 15"/>
            <p:cNvCxnSpPr/>
            <p:nvPr/>
          </p:nvCxnSpPr>
          <p:spPr>
            <a:xfrm>
              <a:off x="1253489" y="4922892"/>
              <a:ext cx="842011" cy="5397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/>
          </p:nvCxnSpPr>
          <p:spPr>
            <a:xfrm>
              <a:off x="1828800" y="3233764"/>
              <a:ext cx="847725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/>
          </p:nvCxnSpPr>
          <p:spPr>
            <a:xfrm>
              <a:off x="4419600" y="1881214"/>
              <a:ext cx="28575" cy="103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/>
          </p:nvCxnSpPr>
          <p:spPr>
            <a:xfrm>
              <a:off x="6393864" y="2400264"/>
              <a:ext cx="664161" cy="1157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o 11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3" name="Rettangolo 12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815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7"/>
          <p:cNvSpPr txBox="1">
            <a:spLocks/>
          </p:cNvSpPr>
          <p:nvPr/>
        </p:nvSpPr>
        <p:spPr>
          <a:xfrm>
            <a:off x="899592" y="149589"/>
            <a:ext cx="734481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Peculiarity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mutational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aphicFrame>
        <p:nvGraphicFramePr>
          <p:cNvPr id="13" name="Diagramma 12"/>
          <p:cNvGraphicFramePr/>
          <p:nvPr>
            <p:extLst>
              <p:ext uri="{D42A27DB-BD31-4B8C-83A1-F6EECF244321}">
                <p14:modId xmlns:p14="http://schemas.microsoft.com/office/powerpoint/2010/main" val="2677023310"/>
              </p:ext>
            </p:extLst>
          </p:nvPr>
        </p:nvGraphicFramePr>
        <p:xfrm>
          <a:off x="107504" y="692696"/>
          <a:ext cx="3384376" cy="3473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ma 13"/>
          <p:cNvGraphicFramePr/>
          <p:nvPr>
            <p:extLst>
              <p:ext uri="{D42A27DB-BD31-4B8C-83A1-F6EECF244321}">
                <p14:modId xmlns:p14="http://schemas.microsoft.com/office/powerpoint/2010/main" val="1543713578"/>
              </p:ext>
            </p:extLst>
          </p:nvPr>
        </p:nvGraphicFramePr>
        <p:xfrm>
          <a:off x="1259632" y="2625245"/>
          <a:ext cx="3405733" cy="4265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1" name="Gruppo 10"/>
          <p:cNvGrpSpPr/>
          <p:nvPr/>
        </p:nvGrpSpPr>
        <p:grpSpPr>
          <a:xfrm>
            <a:off x="4211960" y="746766"/>
            <a:ext cx="4559350" cy="5874333"/>
            <a:chOff x="4211960" y="746766"/>
            <a:chExt cx="4559350" cy="5874333"/>
          </a:xfrm>
        </p:grpSpPr>
        <p:graphicFrame>
          <p:nvGraphicFramePr>
            <p:cNvPr id="4" name="Diagramma 3"/>
            <p:cNvGraphicFramePr/>
            <p:nvPr>
              <p:extLst>
                <p:ext uri="{D42A27DB-BD31-4B8C-83A1-F6EECF244321}">
                  <p14:modId xmlns:p14="http://schemas.microsoft.com/office/powerpoint/2010/main" val="1630103048"/>
                </p:ext>
              </p:extLst>
            </p:nvPr>
          </p:nvGraphicFramePr>
          <p:xfrm>
            <a:off x="4211960" y="746766"/>
            <a:ext cx="3910236" cy="58743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5" name="Rettangolo 4"/>
            <p:cNvSpPr/>
            <p:nvPr/>
          </p:nvSpPr>
          <p:spPr>
            <a:xfrm>
              <a:off x="6587580" y="4560540"/>
              <a:ext cx="1872208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it-IT" sz="1200" dirty="0" smtClean="0"/>
                <a:t>2 </a:t>
              </a:r>
              <a:r>
                <a:rPr lang="it-IT" sz="1200" dirty="0"/>
                <a:t>or more </a:t>
              </a:r>
              <a:r>
                <a:rPr lang="it-IT" sz="1200" dirty="0" err="1"/>
                <a:t>mutations</a:t>
              </a:r>
              <a:r>
                <a:rPr lang="it-IT" sz="1200" dirty="0"/>
                <a:t> </a:t>
              </a:r>
              <a:r>
                <a:rPr lang="it-IT" sz="1200" dirty="0" smtClean="0"/>
                <a:t>on </a:t>
              </a:r>
              <a:r>
                <a:rPr lang="it-IT" sz="1200" dirty="0"/>
                <a:t>the </a:t>
              </a:r>
              <a:r>
                <a:rPr lang="it-IT" sz="1200" dirty="0" err="1"/>
                <a:t>same</a:t>
              </a:r>
              <a:r>
                <a:rPr lang="it-IT" sz="1200" dirty="0"/>
                <a:t> allele</a:t>
              </a:r>
            </a:p>
          </p:txBody>
        </p:sp>
        <p:sp>
          <p:nvSpPr>
            <p:cNvPr id="7" name="Rettangolo 6"/>
            <p:cNvSpPr/>
            <p:nvPr/>
          </p:nvSpPr>
          <p:spPr>
            <a:xfrm>
              <a:off x="7184479" y="5473799"/>
              <a:ext cx="1586831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it-IT" sz="1200" dirty="0" err="1" smtClean="0"/>
                <a:t>several</a:t>
              </a:r>
              <a:r>
                <a:rPr lang="it-IT" sz="1200" dirty="0" smtClean="0"/>
                <a:t> </a:t>
              </a:r>
              <a:r>
                <a:rPr lang="it-IT" sz="1200" dirty="0" err="1"/>
                <a:t>sequence</a:t>
              </a:r>
              <a:r>
                <a:rPr lang="it-IT" sz="1200" dirty="0"/>
                <a:t> </a:t>
              </a:r>
              <a:r>
                <a:rPr lang="it-IT" sz="1200" dirty="0" err="1"/>
                <a:t>variations</a:t>
              </a:r>
              <a:r>
                <a:rPr lang="it-IT" sz="1200" dirty="0"/>
                <a:t> </a:t>
              </a:r>
              <a:r>
                <a:rPr lang="it-IT" sz="1200" dirty="0" smtClean="0"/>
                <a:t>on </a:t>
              </a:r>
              <a:r>
                <a:rPr lang="it-IT" sz="1200" dirty="0"/>
                <a:t>the </a:t>
              </a:r>
              <a:r>
                <a:rPr lang="it-IT" sz="1200" dirty="0" err="1"/>
                <a:t>same</a:t>
              </a:r>
              <a:r>
                <a:rPr lang="it-IT" sz="1200" dirty="0"/>
                <a:t> allele</a:t>
              </a: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5" name="Rettangolo 14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22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580D870-52F0-4BEF-83DF-6B162A4299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500"/>
                                        <p:tgtEl>
                                          <p:spTgt spid="13">
                                            <p:graphicEl>
                                              <a:dgm id="{7580D870-52F0-4BEF-83DF-6B162A4299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D50F34A-4AB5-4F11-BCCF-90E54EE19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500"/>
                                        <p:tgtEl>
                                          <p:spTgt spid="13">
                                            <p:graphicEl>
                                              <a:dgm id="{4D50F34A-4AB5-4F11-BCCF-90E54EE19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4EDA275-E2D2-4D0A-ACA4-18349DD2D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500"/>
                                        <p:tgtEl>
                                          <p:spTgt spid="13">
                                            <p:graphicEl>
                                              <a:dgm id="{64EDA275-E2D2-4D0A-ACA4-18349DD2D0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3EC2528-8671-4D15-95C5-4D0ACF1F0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500"/>
                                        <p:tgtEl>
                                          <p:spTgt spid="13">
                                            <p:graphicEl>
                                              <a:dgm id="{23EC2528-8671-4D15-95C5-4D0ACF1F0B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/>
        </p:bldSub>
      </p:bldGraphic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a 15"/>
          <p:cNvGraphicFramePr/>
          <p:nvPr>
            <p:extLst>
              <p:ext uri="{D42A27DB-BD31-4B8C-83A1-F6EECF244321}">
                <p14:modId xmlns:p14="http://schemas.microsoft.com/office/powerpoint/2010/main" val="4166686448"/>
              </p:ext>
            </p:extLst>
          </p:nvPr>
        </p:nvGraphicFramePr>
        <p:xfrm>
          <a:off x="467544" y="764704"/>
          <a:ext cx="442827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olo 17"/>
          <p:cNvSpPr txBox="1">
            <a:spLocks/>
          </p:cNvSpPr>
          <p:nvPr/>
        </p:nvSpPr>
        <p:spPr>
          <a:xfrm>
            <a:off x="323528" y="188640"/>
            <a:ext cx="849694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Structural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b="1" dirty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CFTR </a:t>
            </a:r>
            <a:r>
              <a:rPr lang="it-IT" sz="2400" b="1" dirty="0" err="1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intragenic</a:t>
            </a:r>
            <a:r>
              <a:rPr lang="it-IT" sz="2400" b="1" dirty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58143815"/>
              </p:ext>
            </p:extLst>
          </p:nvPr>
        </p:nvGraphicFramePr>
        <p:xfrm>
          <a:off x="323528" y="3501008"/>
          <a:ext cx="4560822" cy="1468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578738068"/>
              </p:ext>
            </p:extLst>
          </p:nvPr>
        </p:nvGraphicFramePr>
        <p:xfrm>
          <a:off x="4283968" y="2060848"/>
          <a:ext cx="4464496" cy="1566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3402134941"/>
              </p:ext>
            </p:extLst>
          </p:nvPr>
        </p:nvGraphicFramePr>
        <p:xfrm>
          <a:off x="3823020" y="4797152"/>
          <a:ext cx="4714464" cy="176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8" name="Picture 3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11" name="Gruppo 10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2" name="Rettangolo 11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81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5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5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5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5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5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5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5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5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5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5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5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5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5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5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5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7">
                                            <p:graphicEl>
                                              <a:dgm id="{89EADEAF-3892-4F17-B034-D00206413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7">
                                            <p:graphicEl>
                                              <a:dgm id="{FE8BD7BF-25AD-431E-AA1E-5D5068D48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7">
                                            <p:graphicEl>
                                              <a:dgm id="{0E41BEC3-41BC-4ED8-8EAF-6DCC505F7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7">
                                            <p:graphicEl>
                                              <a:dgm id="{E605ABC1-C0C8-4935-8310-AEF047442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7">
                                            <p:graphicEl>
                                              <a:dgm id="{8487F5C6-5E8D-4281-B0B7-5D7763A9F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7">
                                            <p:graphicEl>
                                              <a:dgm id="{FB652711-1D2D-4FD5-9F52-B984E428D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7">
                                            <p:graphicEl>
                                              <a:dgm id="{F902029A-0E0A-4338-97AE-C721E21635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7">
                                            <p:graphicEl>
                                              <a:dgm id="{6BE5251D-C071-4E43-9B93-E5A1D1EEA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7">
                                            <p:graphicEl>
                                              <a:dgm id="{9D3DA497-214E-46A6-AC97-5E833ED5EB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7">
                                            <p:graphicEl>
                                              <a:dgm id="{C78E80B2-1CD0-4FDA-8B10-DC03E188FE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7">
                                            <p:graphicEl>
                                              <a:dgm id="{06818B2A-82F3-461F-B299-10A8FEBD58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7">
                                            <p:graphicEl>
                                              <a:dgm id="{377164A9-2D68-4B0E-9F58-E794BF380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7">
                                            <p:graphicEl>
                                              <a:dgm id="{9DE8D55F-E1A5-47E5-876C-EC9431936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6" dur="500"/>
                                        <p:tgtEl>
                                          <p:spTgt spid="7">
                                            <p:graphicEl>
                                              <a:dgm id="{364DF14C-4D03-4486-9D0A-5B558CBB5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500"/>
                                        <p:tgtEl>
                                          <p:spTgt spid="7">
                                            <p:graphicEl>
                                              <a:dgm id="{F8D378D0-07AB-4931-B8EA-B26E5458A5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7">
                                            <p:graphicEl>
                                              <a:dgm id="{814129C8-2320-4F4B-886B-CF8B83315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7">
                                            <p:graphicEl>
                                              <a:dgm id="{9B09D779-E731-4DE8-8E03-2D2DAD95D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8" dur="500"/>
                                        <p:tgtEl>
                                          <p:spTgt spid="7">
                                            <p:graphicEl>
                                              <a:dgm id="{CC1A6630-696D-45E0-BD87-B7EC69CA79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7">
                                            <p:graphicEl>
                                              <a:dgm id="{CEA43AF1-DDB6-49B9-BE0B-700D101B9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6" dur="500"/>
                                        <p:tgtEl>
                                          <p:spTgt spid="7">
                                            <p:graphicEl>
                                              <a:dgm id="{2C3B73C9-16E9-458D-8BF9-610CABF70C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9" dur="500"/>
                                        <p:tgtEl>
                                          <p:spTgt spid="7">
                                            <p:graphicEl>
                                              <a:dgm id="{B8BA7300-E9ED-4D3A-A9C6-DA2CCE462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2" dur="500"/>
                                        <p:tgtEl>
                                          <p:spTgt spid="7">
                                            <p:graphicEl>
                                              <a:dgm id="{1C31CE92-1C5F-4B58-89CE-3B47EDCD4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Dgm bld="one"/>
        </p:bldSub>
      </p:bldGraphic>
      <p:bldGraphic spid="4" grpId="0">
        <p:bldSub>
          <a:bldDgm bld="one"/>
        </p:bldSub>
      </p:bldGraphic>
      <p:bldGraphic spid="5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7"/>
          <p:cNvSpPr txBox="1">
            <a:spLocks/>
          </p:cNvSpPr>
          <p:nvPr/>
        </p:nvSpPr>
        <p:spPr>
          <a:xfrm>
            <a:off x="107504" y="188640"/>
            <a:ext cx="89289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structural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112049137"/>
              </p:ext>
            </p:extLst>
          </p:nvPr>
        </p:nvGraphicFramePr>
        <p:xfrm>
          <a:off x="251520" y="733156"/>
          <a:ext cx="8496944" cy="5586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0" name="Rettangolo 9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052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0C0236-B53D-4267-ABAD-D5D5F07A7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30C0236-B53D-4267-ABAD-D5D5F07A7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92658D-27EB-4489-B37A-5C658A73D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7192658D-27EB-4489-B37A-5C658A73D5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07EB03-835F-43E1-9EDC-041A3E9421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907EB03-835F-43E1-9EDC-041A3E9421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5EC14E-A265-4B37-94A2-ABB6EA579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095EC14E-A265-4B37-94A2-ABB6EA579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F6690F-706E-4439-9426-1B8051A9B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D0F6690F-706E-4439-9426-1B8051A9B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417868-06E8-449F-8CDF-8C2A8639E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0C417868-06E8-449F-8CDF-8C2A8639E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4B70FC-B2DD-4757-85F7-874C96300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8C4B70FC-B2DD-4757-85F7-874C963003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CC3321-B538-49E2-882F-2F59FDB5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26CC3321-B538-49E2-882F-2F59FDB5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D983D2F-9BA6-4467-B48D-3C2DFCB0B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2D983D2F-9BA6-4467-B48D-3C2DFCB0BC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D1A075-407A-4355-843A-A896DD199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graphicEl>
                                              <a:dgm id="{DFD1A075-407A-4355-843A-A896DD199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81CA49-6F7F-4493-B799-790C50B206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2981CA49-6F7F-4493-B799-790C50B206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0CC792-6403-488C-A3EF-1FC1E69EE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810CC792-6403-488C-A3EF-1FC1E69EE8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C39862-28F0-43ED-AC0B-19B3E1BD6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1DC39862-28F0-43ED-AC0B-19B3E1BD62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CF837B-B716-4EB4-AC03-BA72CF58FA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FECF837B-B716-4EB4-AC03-BA72CF58FA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2E6E7C-2949-4343-B8E6-A5EA13CD79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0C2E6E7C-2949-4343-B8E6-A5EA13CD79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C6F79B-289E-4835-A446-C071E8FCF1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>
                                            <p:graphicEl>
                                              <a:dgm id="{27C6F79B-289E-4835-A446-C071E8FCF1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B2F40C-1225-4A64-8EC4-E859E9BD9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D5B2F40C-1225-4A64-8EC4-E859E9BD9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73E515-86C6-4429-B0ED-747E08BBB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">
                                            <p:graphicEl>
                                              <a:dgm id="{2173E515-86C6-4429-B0ED-747E08BBBC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B78CA4-4740-4023-B7A3-D3A1309A9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">
                                            <p:graphicEl>
                                              <a:dgm id="{31B78CA4-4740-4023-B7A3-D3A1309A97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2DD707-64E5-4EF2-8877-1544510C1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">
                                            <p:graphicEl>
                                              <a:dgm id="{922DD707-64E5-4EF2-8877-1544510C15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4ECF47-C124-4398-8A0A-7322516C5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6D4ECF47-C124-4398-8A0A-7322516C5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B224591-BAF6-46C5-9266-F0F2104AE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">
                                            <p:graphicEl>
                                              <a:dgm id="{FB224591-BAF6-46C5-9266-F0F2104AE5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F6E83C-5AB2-4116-B277-0C4BB6397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D7F6E83C-5AB2-4116-B277-0C4BB63974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1DD2EA-A705-401A-901C-DEC5F1DCC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">
                                            <p:graphicEl>
                                              <a:dgm id="{301DD2EA-A705-401A-901C-DEC5F1DCCB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AE00C4-4A99-444B-AD9C-994DDAD8E7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">
                                            <p:graphicEl>
                                              <a:dgm id="{1EAE00C4-4A99-444B-AD9C-994DDAD8E7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CAA59CC-1400-4D6C-9D30-1AB6A0092D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">
                                            <p:graphicEl>
                                              <a:dgm id="{ECAA59CC-1400-4D6C-9D30-1AB6A0092D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A62B90-C655-4EBA-9009-64D6DB5785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">
                                            <p:graphicEl>
                                              <a:dgm id="{38A62B90-C655-4EBA-9009-64D6DB5785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340EBB-282A-4E05-8BD0-E8379145C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">
                                            <p:graphicEl>
                                              <a:dgm id="{87340EBB-282A-4E05-8BD0-E8379145CE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CF4BE3-EBC8-4D74-9EFB-CFFEDCACB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">
                                            <p:graphicEl>
                                              <a:dgm id="{C2CF4BE3-EBC8-4D74-9EFB-CFFEDCACBA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F0409D9-92F1-448F-AE6E-D391F92BF5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">
                                            <p:graphicEl>
                                              <a:dgm id="{7F0409D9-92F1-448F-AE6E-D391F92BF5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C6C60E-5E57-4BC0-AD10-C30A2E764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">
                                            <p:graphicEl>
                                              <a:dgm id="{9BC6C60E-5E57-4BC0-AD10-C30A2E764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BFAED0-E6E3-4E26-A6CB-B228B5B113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">
                                            <p:graphicEl>
                                              <a:dgm id="{46BFAED0-E6E3-4E26-A6CB-B228B5B113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D5C3C59-8818-4016-9AAC-302F844BDF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">
                                            <p:graphicEl>
                                              <a:dgm id="{7D5C3C59-8818-4016-9AAC-302F844BDF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248207-C052-4922-BED2-92F920860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">
                                            <p:graphicEl>
                                              <a:dgm id="{D8248207-C052-4922-BED2-92F920860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435E7F-4F28-4A1A-AD3A-1200C1A9D6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">
                                            <p:graphicEl>
                                              <a:dgm id="{EF435E7F-4F28-4A1A-AD3A-1200C1A9D6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C3B5BD-6CE9-9747-93F5-44AB229E0D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">
                                            <p:graphicEl>
                                              <a:dgm id="{DDC3B5BD-6CE9-9747-93F5-44AB229E0D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3BDBCC-F46B-4544-8C9E-5D5AFAD5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">
                                            <p:graphicEl>
                                              <a:dgm id="{763BDBCC-F46B-4544-8C9E-5D5AFAD5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4D1E9F-F5FD-4CCC-A04F-D3E1CD83B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">
                                            <p:graphicEl>
                                              <a:dgm id="{344D1E9F-F5FD-4CCC-A04F-D3E1CD83BA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D77FD4-7DB7-48E3-BEC0-B03D42AD10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">
                                            <p:graphicEl>
                                              <a:dgm id="{30D77FD4-7DB7-48E3-BEC0-B03D42AD10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5A67A2-4283-4488-AED4-50F8C2EA1C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">
                                            <p:graphicEl>
                                              <a:dgm id="{0A5A67A2-4283-4488-AED4-50F8C2EA1C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981863-00C3-4E14-80A0-084E00D05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">
                                            <p:graphicEl>
                                              <a:dgm id="{62981863-00C3-4E14-80A0-084E00D05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DC4A9F-88A6-4E0A-BFB5-7250E6A73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">
                                            <p:graphicEl>
                                              <a:dgm id="{78DC4A9F-88A6-4E0A-BFB5-7250E6A73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F0F4BF-0CC0-463B-9E90-D0C354E00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">
                                            <p:graphicEl>
                                              <a:dgm id="{9BF0F4BF-0CC0-463B-9E90-D0C354E00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DE2FB9-F998-4E35-81A9-6B37BAF8EA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">
                                            <p:graphicEl>
                                              <a:dgm id="{9FDE2FB9-F998-4E35-81A9-6B37BAF8EA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2366C7-20AB-49A8-8E2C-DEB32DCB4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">
                                            <p:graphicEl>
                                              <a:dgm id="{602366C7-20AB-49A8-8E2C-DEB32DCB4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BE7488-C225-49F6-95F9-46A388987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">
                                            <p:graphicEl>
                                              <a:dgm id="{B3BE7488-C225-49F6-95F9-46A388987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40002C-E03F-4B02-A7CB-1E3A026CA5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">
                                            <p:graphicEl>
                                              <a:dgm id="{AB40002C-E03F-4B02-A7CB-1E3A026CA5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322F1C-4322-4AA2-BF49-D98A77A72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5">
                                            <p:graphicEl>
                                              <a:dgm id="{48322F1C-4322-4AA2-BF49-D98A77A72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1A3CAD-0962-4BBC-B093-CE7A2DAF94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5">
                                            <p:graphicEl>
                                              <a:dgm id="{6C1A3CAD-0962-4BBC-B093-CE7A2DAF94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F0048E-4AF5-443C-9571-BDE663189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">
                                            <p:graphicEl>
                                              <a:dgm id="{3BF0048E-4AF5-443C-9571-BDE6631899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9DD57D-4F24-42AF-9B8A-545CE6E00C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">
                                            <p:graphicEl>
                                              <a:dgm id="{BD9DD57D-4F24-42AF-9B8A-545CE6E00C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500"/>
                            </p:stCondLst>
                            <p:childTnLst>
                              <p:par>
                                <p:cTn id="1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72A8CF-D8AB-4793-ACEC-25E7E68BB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5">
                                            <p:graphicEl>
                                              <a:dgm id="{7172A8CF-D8AB-4793-ACEC-25E7E68BB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982D17-31E2-4040-985E-B5F850B76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">
                                            <p:graphicEl>
                                              <a:dgm id="{ED982D17-31E2-4040-985E-B5F850B76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000"/>
                            </p:stCondLst>
                            <p:childTnLst>
                              <p:par>
                                <p:cTn id="1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2D2073-A658-A146-AAC5-50AE1F55C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5">
                                            <p:graphicEl>
                                              <a:dgm id="{DB2D2073-A658-A146-AAC5-50AE1F55C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25DD1C-357A-FA4A-ABB1-D3228CAD1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5">
                                            <p:graphicEl>
                                              <a:dgm id="{AF25DD1C-357A-FA4A-ABB1-D3228CAD1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500"/>
                            </p:stCondLst>
                            <p:childTnLst>
                              <p:par>
                                <p:cTn id="20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22E06E-8FAC-4424-8E97-02310661A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5">
                                            <p:graphicEl>
                                              <a:dgm id="{F522E06E-8FAC-4424-8E97-02310661A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641A80-9D48-44A8-8EAC-2144310B5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5">
                                            <p:graphicEl>
                                              <a:dgm id="{B1641A80-9D48-44A8-8EAC-2144310B59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F99BB9-0B78-4031-A4D1-E31EF06FB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5">
                                            <p:graphicEl>
                                              <a:dgm id="{88F99BB9-0B78-4031-A4D1-E31EF06FB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689786-7DE2-4FAD-99AB-12D58DDA17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5">
                                            <p:graphicEl>
                                              <a:dgm id="{56689786-7DE2-4FAD-99AB-12D58DDA17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A43AE7-FE8D-4D5B-AA7A-A78A94FE0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5">
                                            <p:graphicEl>
                                              <a:dgm id="{94A43AE7-FE8D-4D5B-AA7A-A78A94FE0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F86E44-8520-489A-B7F0-6554C47B4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5">
                                            <p:graphicEl>
                                              <a:dgm id="{34F86E44-8520-489A-B7F0-6554C47B43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BD14F5-C158-4D02-BD43-6741265FD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5">
                                            <p:graphicEl>
                                              <a:dgm id="{1EBD14F5-C158-4D02-BD43-6741265FD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552D87-C2F8-4335-87C3-8793CF562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5">
                                            <p:graphicEl>
                                              <a:dgm id="{AF552D87-C2F8-4335-87C3-8793CF562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2E9E92-307B-46BD-885E-D91A11A4A0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5">
                                            <p:graphicEl>
                                              <a:dgm id="{442E9E92-307B-46BD-885E-D91A11A4A0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96793B-60F6-47F8-AA04-2655DB1C6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5">
                                            <p:graphicEl>
                                              <a:dgm id="{3B96793B-60F6-47F8-AA04-2655DB1C6F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5B67AF-79E8-4EF3-A891-1D9B18D29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5">
                                            <p:graphicEl>
                                              <a:dgm id="{865B67AF-79E8-4EF3-A891-1D9B18D29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0387AD-E2E3-493C-B1A1-EC6B46FEFB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5">
                                            <p:graphicEl>
                                              <a:dgm id="{E80387AD-E2E3-493C-B1A1-EC6B46FEFB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000"/>
                            </p:stCondLst>
                            <p:childTnLst>
                              <p:par>
                                <p:cTn id="2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8C6404-731C-40F8-8081-A7A202CB7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5">
                                            <p:graphicEl>
                                              <a:dgm id="{268C6404-731C-40F8-8081-A7A202CB7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40CE19-5F27-4EB0-A179-8D31F6D8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5">
                                            <p:graphicEl>
                                              <a:dgm id="{7C40CE19-5F27-4EB0-A179-8D31F6D854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4885EB-3B64-4A2C-9824-D2895C97D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5">
                                            <p:graphicEl>
                                              <a:dgm id="{F94885EB-3B64-4A2C-9824-D2895C97D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4209E1-049F-400E-B396-A5BBEA1A3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5">
                                            <p:graphicEl>
                                              <a:dgm id="{064209E1-049F-400E-B396-A5BBEA1A32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3000"/>
                            </p:stCondLst>
                            <p:childTnLst>
                              <p:par>
                                <p:cTn id="2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1D506B-05B5-0941-835F-1299730A99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5">
                                            <p:graphicEl>
                                              <a:dgm id="{821D506B-05B5-0941-835F-1299730A99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5D8E41-3D58-2D47-BCC7-EE9BABE8BF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5">
                                            <p:graphicEl>
                                              <a:dgm id="{395D8E41-3D58-2D47-BCC7-EE9BABE8BF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3500"/>
                            </p:stCondLst>
                            <p:childTnLst>
                              <p:par>
                                <p:cTn id="2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858B4E-A169-42E3-AE2E-EAB5D56C2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5">
                                            <p:graphicEl>
                                              <a:dgm id="{BC858B4E-A169-42E3-AE2E-EAB5D56C2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9A0393-6E1D-45B2-82FE-78B37D01B7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5">
                                            <p:graphicEl>
                                              <a:dgm id="{B99A0393-6E1D-45B2-82FE-78B37D01B7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7"/>
          <p:cNvSpPr txBox="1">
            <a:spLocks/>
          </p:cNvSpPr>
          <p:nvPr/>
        </p:nvSpPr>
        <p:spPr>
          <a:xfrm>
            <a:off x="107504" y="188640"/>
            <a:ext cx="89289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endParaRPr lang="it-IT" sz="2400" b="1" dirty="0" smtClean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3831171164"/>
              </p:ext>
            </p:extLst>
          </p:nvPr>
        </p:nvGraphicFramePr>
        <p:xfrm>
          <a:off x="323528" y="709531"/>
          <a:ext cx="8496944" cy="554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0" name="Rettangolo 9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240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0C0236-B53D-4267-ABAD-D5D5F07A7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30C0236-B53D-4267-ABAD-D5D5F07A7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464418-7932-1044-B733-E1951A5D59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C6464418-7932-1044-B733-E1951A5D59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05009D-BEDE-444B-A542-088D2FF388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A05009D-BEDE-444B-A542-088D2FF388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DE4B80-6C5B-414D-BDC6-60E08EEE18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D2DE4B80-6C5B-414D-BDC6-60E08EEE18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EC415D-50E0-1A4A-B767-6F2A77F29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F9EC415D-50E0-1A4A-B767-6F2A77F29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0CC05E-171C-7246-BC74-C61450DE4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CF0CC05E-171C-7246-BC74-C61450DE4D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C2465F-1694-5840-95EA-8D5F65612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34C2465F-1694-5840-95EA-8D5F656121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C04C2E-A638-8F4B-9442-F2CA6CEBC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09C04C2E-A638-8F4B-9442-F2CA6CEBC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B78EE2-5CBF-9E49-BCCE-53EA413CF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5FB78EE2-5CBF-9E49-BCCE-53EA413CF3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E86DF1-6DF4-4031-ACD8-1328A65AB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F9E86DF1-6DF4-4031-ACD8-1328A65AB7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B84EDE-A98F-418C-AF19-732CEDC1A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BBB84EDE-A98F-418C-AF19-732CEDC1A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4EF981-F65A-3F42-BD44-7ED4E1458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graphicEl>
                                              <a:dgm id="{B74EF981-F65A-3F42-BD44-7ED4E1458D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587BF1-67DE-F149-83AE-5F171B6D3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3587BF1-67DE-F149-83AE-5F171B6D3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DAEDAD-94EB-2647-AB07-D4E392D2B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dgm id="{74DAEDAD-94EB-2647-AB07-D4E392D2B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B4C33D-576E-7D41-95F1-EAC635A72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">
                                            <p:graphicEl>
                                              <a:dgm id="{DFB4C33D-576E-7D41-95F1-EAC635A72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D3B872-4FA0-6F4A-8178-096E49183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">
                                            <p:graphicEl>
                                              <a:dgm id="{4AD3B872-4FA0-6F4A-8178-096E49183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2F0C67-974A-7E48-92E4-516824D30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F22F0C67-974A-7E48-92E4-516824D30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51443D-B183-7D4A-AE36-4386CCA3C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5251443D-B183-7D4A-AE36-4386CCA3C8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D5FBD1-EB50-994D-AEAE-81C178DD73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">
                                            <p:graphicEl>
                                              <a:dgm id="{45D5FBD1-EB50-994D-AEAE-81C178DD73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24F0DD-A401-0D45-8307-437118DF9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">
                                            <p:graphicEl>
                                              <a:dgm id="{4024F0DD-A401-0D45-8307-437118DF91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B09AE8-A25D-C74B-9C79-7DFA2FD26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">
                                            <p:graphicEl>
                                              <a:dgm id="{BFB09AE8-A25D-C74B-9C79-7DFA2FD265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5EC14E-A265-4B37-94A2-ABB6EA579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">
                                            <p:graphicEl>
                                              <a:dgm id="{095EC14E-A265-4B37-94A2-ABB6EA579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F6690F-706E-4439-9426-1B8051A9B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">
                                            <p:graphicEl>
                                              <a:dgm id="{D0F6690F-706E-4439-9426-1B8051A9B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1EE309-2567-7A4C-AE06-636CA7653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">
                                            <p:graphicEl>
                                              <a:dgm id="{311EE309-2567-7A4C-AE06-636CA76539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4CD6A9-8B99-864E-99A8-9B631526AD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">
                                            <p:graphicEl>
                                              <a:dgm id="{E04CD6A9-8B99-864E-99A8-9B631526AD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D92C0F-99F3-C147-9020-949DD892D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">
                                            <p:graphicEl>
                                              <a:dgm id="{32D92C0F-99F3-C147-9020-949DD892D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D75233-B89C-FC4E-AF0A-FCBF2FD53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">
                                            <p:graphicEl>
                                              <a:dgm id="{85D75233-B89C-FC4E-AF0A-FCBF2FD53A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1CD617-9C53-E547-A286-A2FE95B38B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">
                                            <p:graphicEl>
                                              <a:dgm id="{AF1CD617-9C53-E547-A286-A2FE95B38B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241041-1168-6944-B0C9-66EF2B44F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">
                                            <p:graphicEl>
                                              <a:dgm id="{92241041-1168-6944-B0C9-66EF2B44F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D8CB5B-B04A-5A49-A294-5B67084A5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">
                                            <p:graphicEl>
                                              <a:dgm id="{D5D8CB5B-B04A-5A49-A294-5B67084A50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336F37-ACE2-9742-9F24-6757BE399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">
                                            <p:graphicEl>
                                              <a:dgm id="{3C336F37-ACE2-9742-9F24-6757BE3997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A4D3F1-89FD-5141-BA4E-24BDC60CC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">
                                            <p:graphicEl>
                                              <a:dgm id="{6BA4D3F1-89FD-5141-BA4E-24BDC60CC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B69EA7-1E4B-9F4C-A29C-38FF9A080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">
                                            <p:graphicEl>
                                              <a:dgm id="{96B69EA7-1E4B-9F4C-A29C-38FF9A080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A47DB7-9FFD-9648-B128-8F1B85D58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">
                                            <p:graphicEl>
                                              <a:dgm id="{6EA47DB7-9FFD-9648-B128-8F1B85D58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7115-54A2-8143-9D54-9E77E2EDA2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">
                                            <p:graphicEl>
                                              <a:dgm id="{32887115-54A2-8143-9D54-9E77E2EDA2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D1A075-407A-4355-843A-A896DD199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5">
                                            <p:graphicEl>
                                              <a:dgm id="{DFD1A075-407A-4355-843A-A896DD1990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81CA49-6F7F-4493-B799-790C50B206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">
                                            <p:graphicEl>
                                              <a:dgm id="{2981CA49-6F7F-4493-B799-790C50B206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1F38A8-7756-3E42-8E37-187FB6A4C1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">
                                            <p:graphicEl>
                                              <a:dgm id="{C41F38A8-7756-3E42-8E37-187FB6A4C1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1BAC07-F1A3-1746-A998-9C4A26DE4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5">
                                            <p:graphicEl>
                                              <a:dgm id="{E01BAC07-F1A3-1746-A998-9C4A26DE4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68B7BE-F425-C644-B373-3B2B0DC82F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5">
                                            <p:graphicEl>
                                              <a:dgm id="{A468B7BE-F425-C644-B373-3B2B0DC82F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E8A728-94D5-BD4E-8164-877E5C27F2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">
                                            <p:graphicEl>
                                              <a:dgm id="{DEE8A728-94D5-BD4E-8164-877E5C27F2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638526-9E23-3D40-BF51-E9858F692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">
                                            <p:graphicEl>
                                              <a:dgm id="{9A638526-9E23-3D40-BF51-E9858F6921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58925A-50C0-FC4B-A97D-E6DF57EB8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">
                                            <p:graphicEl>
                                              <a:dgm id="{F158925A-50C0-FC4B-A97D-E6DF57EB80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EF1728-42A3-6243-8AD5-AC18DBB21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">
                                            <p:graphicEl>
                                              <a:dgm id="{9FEF1728-42A3-6243-8AD5-AC18DBB216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E461AA-FC9F-2747-8EFE-619C3B3AE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">
                                            <p:graphicEl>
                                              <a:dgm id="{71E461AA-FC9F-2747-8EFE-619C3B3AE1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1DD2EA-A705-401A-901C-DEC5F1DCC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5">
                                            <p:graphicEl>
                                              <a:dgm id="{301DD2EA-A705-401A-901C-DEC5F1DCCB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AE00C4-4A99-444B-AD9C-994DDAD8E7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5">
                                            <p:graphicEl>
                                              <a:dgm id="{1EAE00C4-4A99-444B-AD9C-994DDAD8E7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A3C365-8C03-9D44-BF68-8DC0676B4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5">
                                            <p:graphicEl>
                                              <a:dgm id="{5AA3C365-8C03-9D44-BF68-8DC0676B4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56AFEE-3789-3349-862A-EC8FEF2EF5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5">
                                            <p:graphicEl>
                                              <a:dgm id="{4A56AFEE-3789-3349-862A-EC8FEF2EF5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FDE059-917D-6C42-AA1F-A1807A98FB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5">
                                            <p:graphicEl>
                                              <a:dgm id="{1EFDE059-917D-6C42-AA1F-A1807A98FB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2C4632-3765-EE4B-BA21-BC1EAC9B9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5">
                                            <p:graphicEl>
                                              <a:dgm id="{842C4632-3765-EE4B-BA21-BC1EAC9B9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534D80-27D3-B840-B76D-B516D480E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5">
                                            <p:graphicEl>
                                              <a:dgm id="{61534D80-27D3-B840-B76D-B516D480E7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05C227-66C8-234D-A3AD-9ABA9279E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5">
                                            <p:graphicEl>
                                              <a:dgm id="{9F05C227-66C8-234D-A3AD-9ABA9279E6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BAA70E-F936-2B43-BF98-1B8512A7F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">
                                            <p:graphicEl>
                                              <a:dgm id="{68BAA70E-F936-2B43-BF98-1B8512A7F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689F62-17EF-0B4F-BEE8-76C15AB852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5">
                                            <p:graphicEl>
                                              <a:dgm id="{B9689F62-17EF-0B4F-BEE8-76C15AB852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8C6404-731C-40F8-8081-A7A202CB7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5">
                                            <p:graphicEl>
                                              <a:dgm id="{268C6404-731C-40F8-8081-A7A202CB7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40CE19-5F27-4EB0-A179-8D31F6D8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">
                                            <p:graphicEl>
                                              <a:dgm id="{7C40CE19-5F27-4EB0-A179-8D31F6D854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CC8247-3187-6242-981E-4D46A04AB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5">
                                            <p:graphicEl>
                                              <a:dgm id="{BBCC8247-3187-6242-981E-4D46A04ABA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8674EB-0B78-1A46-A2D1-C9DD3F726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">
                                            <p:graphicEl>
                                              <a:dgm id="{2F8674EB-0B78-1A46-A2D1-C9DD3F7266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20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C40C02-7545-AB4E-A887-A717CF22E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5">
                                            <p:graphicEl>
                                              <a:dgm id="{C5C40C02-7545-AB4E-A887-A717CF22EE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E54756-0478-3C45-9841-481F9C314C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5">
                                            <p:graphicEl>
                                              <a:dgm id="{DBE54756-0478-3C45-9841-481F9C314C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27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B88962-D9C0-3C46-B584-B574B1DE86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5">
                                            <p:graphicEl>
                                              <a:dgm id="{A9B88962-D9C0-3C46-B584-B574B1DE86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8816E4-5AE9-8942-957C-6A43319C6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5">
                                            <p:graphicEl>
                                              <a:dgm id="{7C8816E4-5AE9-8942-957C-6A43319C6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000"/>
                            </p:stCondLst>
                            <p:childTnLst>
                              <p:par>
                                <p:cTn id="234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138291-8D57-8A46-9284-A66CA0675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5">
                                            <p:graphicEl>
                                              <a:dgm id="{BF138291-8D57-8A46-9284-A66CA0675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2A39B6-67C2-3E42-B078-D21B62837C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5">
                                            <p:graphicEl>
                                              <a:dgm id="{072A39B6-67C2-3E42-B078-D21B62837C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F83869-5BFC-1E46-A763-A96FB763E7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5">
                                            <p:graphicEl>
                                              <a:dgm id="{6DF83869-5BFC-1E46-A763-A96FB763E7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AD1EE8-004E-DE46-9BC4-22BDE2D1D5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5">
                                            <p:graphicEl>
                                              <a:dgm id="{72AD1EE8-004E-DE46-9BC4-22BDE2D1D5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311F7D-666D-C847-AAC2-51CDD4ECB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5">
                                            <p:graphicEl>
                                              <a:dgm id="{90311F7D-666D-C847-AAC2-51CDD4ECB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7D989B-A45C-554F-9125-18205CA70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5">
                                            <p:graphicEl>
                                              <a:dgm id="{DA7D989B-A45C-554F-9125-18205CA705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00"/>
                            </p:stCondLst>
                            <p:childTnLst>
                              <p:par>
                                <p:cTn id="257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63572E-79DD-5845-B733-4D208C915A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5">
                                            <p:graphicEl>
                                              <a:dgm id="{2463572E-79DD-5845-B733-4D208C915A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1B0DE8-E4BE-0E46-90B6-EB0A00EE4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5">
                                            <p:graphicEl>
                                              <a:dgm id="{011B0DE8-E4BE-0E46-90B6-EB0A00EE40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000"/>
                            </p:stCondLst>
                            <p:childTnLst>
                              <p:par>
                                <p:cTn id="264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7A602C-E958-724F-88BC-B58D98A47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5">
                                            <p:graphicEl>
                                              <a:dgm id="{147A602C-E958-724F-88BC-B58D98A47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07279B-A5B6-B94F-BE76-EC0EEA7E5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5">
                                            <p:graphicEl>
                                              <a:dgm id="{F707279B-A5B6-B94F-BE76-EC0EEA7E55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500"/>
                            </p:stCondLst>
                            <p:childTnLst>
                              <p:par>
                                <p:cTn id="271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642906-EA13-7B49-85A2-5DE70D6CA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5">
                                            <p:graphicEl>
                                              <a:dgm id="{73642906-EA13-7B49-85A2-5DE70D6CA3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D96250A-D9CC-2C4E-8086-3EFBF8FF4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6" dur="500"/>
                                        <p:tgtEl>
                                          <p:spTgt spid="5">
                                            <p:graphicEl>
                                              <a:dgm id="{2D96250A-D9CC-2C4E-8086-3EFBF8FF4E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0"/>
                            </p:stCondLst>
                            <p:childTnLst>
                              <p:par>
                                <p:cTn id="278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38737F-AEE1-DF45-BBC5-EAEE0E885A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5">
                                            <p:graphicEl>
                                              <a:dgm id="{E938737F-AEE1-DF45-BBC5-EAEE0E885A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8EDD91-149A-5F4B-9D18-E8741FD1B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5">
                                            <p:graphicEl>
                                              <a:dgm id="{DC8EDD91-149A-5F4B-9D18-E8741FD1B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500"/>
                            </p:stCondLst>
                            <p:childTnLst>
                              <p:par>
                                <p:cTn id="28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3DDA54-4A4B-9F44-8740-562FCE311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5">
                                            <p:graphicEl>
                                              <a:dgm id="{2F3DDA54-4A4B-9F44-8740-562FCE3115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334C7C-9B76-544C-89F6-489E3FF5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5">
                                            <p:graphicEl>
                                              <a:dgm id="{27334C7C-9B76-544C-89F6-489E3FF5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3000"/>
                            </p:stCondLst>
                            <p:childTnLst>
                              <p:par>
                                <p:cTn id="292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957230-448B-C64F-AC51-C9B749319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5">
                                            <p:graphicEl>
                                              <a:dgm id="{94957230-448B-C64F-AC51-C9B749319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1435A8-4618-5047-A4AA-58CD9B5C4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7" dur="500"/>
                                        <p:tgtEl>
                                          <p:spTgt spid="5">
                                            <p:graphicEl>
                                              <a:dgm id="{DF1435A8-4618-5047-A4AA-58CD9B5C44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00BC09-9AD5-6E4E-8CBF-6992BB34AF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5">
                                            <p:graphicEl>
                                              <a:dgm id="{DF00BC09-9AD5-6E4E-8CBF-6992BB34AF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1CBC30-65BB-6C41-B8DA-C76023F6A4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5">
                                            <p:graphicEl>
                                              <a:dgm id="{321CBC30-65BB-6C41-B8DA-C76023F6A4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4000"/>
                            </p:stCondLst>
                            <p:childTnLst>
                              <p:par>
                                <p:cTn id="306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CE832C-2127-F34D-A90C-2A84F929D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5">
                                            <p:graphicEl>
                                              <a:dgm id="{50CE832C-2127-F34D-A90C-2A84F929D1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67511B-CC77-1B4F-B0A5-7584F47CD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1" dur="500"/>
                                        <p:tgtEl>
                                          <p:spTgt spid="5">
                                            <p:graphicEl>
                                              <a:dgm id="{DE67511B-CC77-1B4F-B0A5-7584F47CD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4500"/>
                            </p:stCondLst>
                            <p:childTnLst>
                              <p:par>
                                <p:cTn id="313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274FCA-7FA3-6E4D-BD65-8513EE6EF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5" dur="500"/>
                                        <p:tgtEl>
                                          <p:spTgt spid="5">
                                            <p:graphicEl>
                                              <a:dgm id="{C1274FCA-7FA3-6E4D-BD65-8513EE6EF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0572F5-55BD-4C4E-858F-3FB5A743F9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8" dur="500"/>
                                        <p:tgtEl>
                                          <p:spTgt spid="5">
                                            <p:graphicEl>
                                              <a:dgm id="{B50572F5-55BD-4C4E-858F-3FB5A743F9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000"/>
                            </p:stCondLst>
                            <p:childTnLst>
                              <p:par>
                                <p:cTn id="320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6D4DAE-BC97-7640-A977-1767D70DF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5">
                                            <p:graphicEl>
                                              <a:dgm id="{266D4DAE-BC97-7640-A977-1767D70DF9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0A01C3-8950-CE4A-8D73-72AC1B9AB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5">
                                            <p:graphicEl>
                                              <a:dgm id="{E40A01C3-8950-CE4A-8D73-72AC1B9AB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1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7"/>
          <p:cNvSpPr txBox="1">
            <a:spLocks/>
          </p:cNvSpPr>
          <p:nvPr/>
        </p:nvSpPr>
        <p:spPr>
          <a:xfrm>
            <a:off x="107504" y="188640"/>
            <a:ext cx="89289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400" b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Anticipated</a:t>
            </a:r>
            <a:r>
              <a:rPr lang="it-IT" sz="2400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output </a:t>
            </a:r>
          </a:p>
        </p:txBody>
      </p:sp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t="12695" r="54755" b="-2"/>
          <a:stretch>
            <a:fillRect/>
          </a:stretch>
        </p:blipFill>
        <p:spPr bwMode="auto">
          <a:xfrm>
            <a:off x="7964488" y="6432550"/>
            <a:ext cx="1179512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 bwMode="auto">
          <a:xfrm>
            <a:off x="7964488" y="6234113"/>
            <a:ext cx="1168400" cy="22860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CC00"/>
              </a:buClr>
              <a:buSzPct val="90000"/>
              <a:buFont typeface="Wingdings" pitchFamily="2" charset="2"/>
              <a:buNone/>
              <a:defRPr/>
            </a:pPr>
            <a:r>
              <a: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rPr>
              <a:t>M. Lucarelli </a:t>
            </a:r>
          </a:p>
        </p:txBody>
      </p:sp>
      <p:graphicFrame>
        <p:nvGraphicFramePr>
          <p:cNvPr id="10" name="Diagramma 9"/>
          <p:cNvGraphicFramePr/>
          <p:nvPr>
            <p:extLst>
              <p:ext uri="{D42A27DB-BD31-4B8C-83A1-F6EECF244321}">
                <p14:modId xmlns:p14="http://schemas.microsoft.com/office/powerpoint/2010/main" val="1217524133"/>
              </p:ext>
            </p:extLst>
          </p:nvPr>
        </p:nvGraphicFramePr>
        <p:xfrm>
          <a:off x="348500" y="836635"/>
          <a:ext cx="8447000" cy="5560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uppo 8"/>
          <p:cNvGrpSpPr/>
          <p:nvPr/>
        </p:nvGrpSpPr>
        <p:grpSpPr>
          <a:xfrm>
            <a:off x="0" y="6446105"/>
            <a:ext cx="2635896" cy="413640"/>
            <a:chOff x="0" y="6446105"/>
            <a:chExt cx="2635896" cy="413640"/>
          </a:xfrm>
        </p:grpSpPr>
        <p:sp>
          <p:nvSpPr>
            <p:cNvPr id="11" name="Rettangolo 10"/>
            <p:cNvSpPr/>
            <p:nvPr/>
          </p:nvSpPr>
          <p:spPr bwMode="auto">
            <a:xfrm>
              <a:off x="656184" y="6462713"/>
              <a:ext cx="1979712" cy="3970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err="1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Congresso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Nazionale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Salerno  </a:t>
              </a:r>
              <a:endParaRPr lang="en-GB" sz="11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rgbClr val="FFCC00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29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Ottobre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GB" sz="1100" dirty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– 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1 </a:t>
              </a:r>
              <a:r>
                <a:rPr lang="en-GB" sz="1100" dirty="0" err="1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Novembre</a:t>
              </a:r>
              <a:r>
                <a:rPr lang="en-GB" sz="1100" dirty="0" smtClean="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pitchFamily="34" charset="0"/>
                </a:rPr>
                <a:t> 2014 </a:t>
              </a:r>
              <a:endParaRPr lang="en-GB" sz="11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46105"/>
              <a:ext cx="656184" cy="41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915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2D12E81-57E4-4667-A9A2-3ACF638CD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C2D12E81-57E4-4667-A9A2-3ACF638CD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3CC9595-69C5-4804-B7F6-9212AD6A42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graphicEl>
                                              <a:dgm id="{93CC9595-69C5-4804-B7F6-9212AD6A42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C2A4303-DDC5-46F1-8FC7-D6AD97012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6C2A4303-DDC5-46F1-8FC7-D6AD970123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4CCA49B-3A55-49C0-BC91-E45573B53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graphicEl>
                                              <a:dgm id="{84CCA49B-3A55-49C0-BC91-E45573B53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CED345-0406-4AD5-8B76-E3B70CC77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82CED345-0406-4AD5-8B76-E3B70CC773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2F59A57-EA3C-41FE-8170-252643598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graphicEl>
                                              <a:dgm id="{E2F59A57-EA3C-41FE-8170-2526435985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F20B7B9-518E-4A35-8B48-26001B1AD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5F20B7B9-518E-4A35-8B48-26001B1ADE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A41E759-496C-46C5-A9BD-D1D247A33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graphicEl>
                                              <a:dgm id="{FA41E759-496C-46C5-A9BD-D1D247A33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7D87154-7428-4AC5-9EE3-99073EBC4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dgm id="{C7D87154-7428-4AC5-9EE3-99073EBC4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BD4BFB9-2416-46C3-A341-478CE24623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graphicEl>
                                              <a:dgm id="{BBD4BFB9-2416-46C3-A341-478CE24623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BB2DD70-63DB-454E-A385-CB0174B7B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graphicEl>
                                              <a:dgm id="{2BB2DD70-63DB-454E-A385-CB0174B7B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6939DD9-68DE-4E50-9F4E-1B62829B8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16939DD9-68DE-4E50-9F4E-1B62829B8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Estate">
  <a:themeElements>
    <a:clrScheme name="Oriz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Estate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ta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TC101972873[[fn=Estate]]</Template>
  <TotalTime>3172</TotalTime>
  <Words>792</Words>
  <Application>Microsoft Office PowerPoint</Application>
  <PresentationFormat>Presentazione su schermo (4:3)</PresentationFormat>
  <Paragraphs>193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Estate</vt:lpstr>
      <vt:lpstr>Presentazione standard di PowerPoint</vt:lpstr>
      <vt:lpstr>Deteminants of genotype – phenotype correlation in CF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Lucarelli</dc:creator>
  <cp:lastModifiedBy>lucarelli</cp:lastModifiedBy>
  <cp:revision>141</cp:revision>
  <dcterms:created xsi:type="dcterms:W3CDTF">2014-10-22T07:50:44Z</dcterms:created>
  <dcterms:modified xsi:type="dcterms:W3CDTF">2014-10-29T23:08:11Z</dcterms:modified>
</cp:coreProperties>
</file>